
<file path=[Content_Types].xml><?xml version="1.0" encoding="utf-8"?>
<Types xmlns="http://schemas.openxmlformats.org/package/2006/content-types">
  <Default Extension="gif" ContentType="image/gif"/>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4" r:id="rId1"/>
  </p:sldMasterIdLst>
  <p:notesMasterIdLst>
    <p:notesMasterId r:id="rId12"/>
  </p:notesMasterIdLst>
  <p:sldIdLst>
    <p:sldId id="2106" r:id="rId2"/>
    <p:sldId id="2090" r:id="rId3"/>
    <p:sldId id="2097" r:id="rId4"/>
    <p:sldId id="2108" r:id="rId5"/>
    <p:sldId id="2117" r:id="rId6"/>
    <p:sldId id="2122" r:id="rId7"/>
    <p:sldId id="2120" r:id="rId8"/>
    <p:sldId id="2128" r:id="rId9"/>
    <p:sldId id="2129" r:id="rId10"/>
    <p:sldId id="2144"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4"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21E1F"/>
    <a:srgbClr val="F03E24"/>
    <a:srgbClr val="FFBC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010"/>
    <p:restoredTop sz="91222"/>
  </p:normalViewPr>
  <p:slideViewPr>
    <p:cSldViewPr snapToGrid="0" snapToObjects="1" showGuides="1">
      <p:cViewPr varScale="1">
        <p:scale>
          <a:sx n="108" d="100"/>
          <a:sy n="108" d="100"/>
        </p:scale>
        <p:origin x="312" y="184"/>
      </p:cViewPr>
      <p:guideLst>
        <p:guide orient="horz" pos="2184"/>
        <p:guide pos="3840"/>
      </p:guideLst>
    </p:cSldViewPr>
  </p:slid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7E4851C-EC11-EE47-B54D-D863EF5ED85D}" type="datetimeFigureOut">
              <a:rPr lang="en-US" smtClean="0"/>
              <a:t>5/19/20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59E1432-67F2-8E4D-9C6D-89CE7AAB9B41}" type="slidenum">
              <a:rPr lang="en-US" smtClean="0"/>
              <a:t>‹#›</a:t>
            </a:fld>
            <a:endParaRPr lang="en-US"/>
          </a:p>
        </p:txBody>
      </p:sp>
    </p:spTree>
    <p:extLst>
      <p:ext uri="{BB962C8B-B14F-4D97-AF65-F5344CB8AC3E}">
        <p14:creationId xmlns:p14="http://schemas.microsoft.com/office/powerpoint/2010/main" val="7459632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59E1432-67F2-8E4D-9C6D-89CE7AAB9B41}" type="slidenum">
              <a:rPr lang="en-US" smtClean="0"/>
              <a:t>2</a:t>
            </a:fld>
            <a:endParaRPr lang="en-US"/>
          </a:p>
        </p:txBody>
      </p:sp>
    </p:spTree>
    <p:extLst>
      <p:ext uri="{BB962C8B-B14F-4D97-AF65-F5344CB8AC3E}">
        <p14:creationId xmlns:p14="http://schemas.microsoft.com/office/powerpoint/2010/main" val="6449812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59E1432-67F2-8E4D-9C6D-89CE7AAB9B41}" type="slidenum">
              <a:rPr lang="en-US" smtClean="0"/>
              <a:t>5</a:t>
            </a:fld>
            <a:endParaRPr lang="en-US"/>
          </a:p>
        </p:txBody>
      </p:sp>
    </p:spTree>
    <p:extLst>
      <p:ext uri="{BB962C8B-B14F-4D97-AF65-F5344CB8AC3E}">
        <p14:creationId xmlns:p14="http://schemas.microsoft.com/office/powerpoint/2010/main" val="37561262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https://git-</a:t>
            </a:r>
            <a:r>
              <a:rPr lang="en-US" dirty="0" err="1"/>
              <a:t>scm.com</a:t>
            </a:r>
            <a:r>
              <a:rPr lang="en-US" dirty="0"/>
              <a:t>/book/</a:t>
            </a:r>
            <a:r>
              <a:rPr lang="en-US" dirty="0" err="1"/>
              <a:t>en</a:t>
            </a:r>
            <a:r>
              <a:rPr lang="en-US" dirty="0"/>
              <a:t>/v2/Git-Branching-Branches-in-a-Nutshell</a:t>
            </a:r>
          </a:p>
          <a:p>
            <a:endParaRPr lang="en-US" dirty="0"/>
          </a:p>
          <a:p>
            <a:r>
              <a:rPr lang="ja-JP" altLang="en-US"/>
              <a:t>ブランチとは？について確認</a:t>
            </a:r>
            <a:endParaRPr lang="en-US" dirty="0"/>
          </a:p>
        </p:txBody>
      </p:sp>
      <p:sp>
        <p:nvSpPr>
          <p:cNvPr id="4" name="Slide Number Placeholder 3"/>
          <p:cNvSpPr>
            <a:spLocks noGrp="1"/>
          </p:cNvSpPr>
          <p:nvPr>
            <p:ph type="sldNum" sz="quarter" idx="5"/>
          </p:nvPr>
        </p:nvSpPr>
        <p:spPr/>
        <p:txBody>
          <a:bodyPr/>
          <a:lstStyle/>
          <a:p>
            <a:fld id="{459E1432-67F2-8E4D-9C6D-89CE7AAB9B41}" type="slidenum">
              <a:rPr lang="en-US" smtClean="0"/>
              <a:t>8</a:t>
            </a:fld>
            <a:endParaRPr lang="en-US"/>
          </a:p>
        </p:txBody>
      </p:sp>
    </p:spTree>
    <p:extLst>
      <p:ext uri="{BB962C8B-B14F-4D97-AF65-F5344CB8AC3E}">
        <p14:creationId xmlns:p14="http://schemas.microsoft.com/office/powerpoint/2010/main" val="42432727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t>&gt; </a:t>
            </a:r>
            <a:r>
              <a:rPr lang="en-US" altLang="ja-JP" dirty="0"/>
              <a:t>changes in </a:t>
            </a:r>
            <a:r>
              <a:rPr lang="en-US" altLang="ja-JP" b="1" dirty="0"/>
              <a:t>master </a:t>
            </a:r>
            <a:r>
              <a:rPr lang="en-US" altLang="ja-JP" dirty="0"/>
              <a:t>impacts users</a:t>
            </a:r>
          </a:p>
          <a:p>
            <a:r>
              <a:rPr kumimoji="1" lang="ja-JP" altLang="en-US"/>
              <a:t>どういう意味？</a:t>
            </a:r>
            <a:endParaRPr kumimoji="1" lang="en-US" altLang="ja-JP" dirty="0"/>
          </a:p>
          <a:p>
            <a:endParaRPr kumimoji="1" lang="en-US" altLang="ja-JP" dirty="0"/>
          </a:p>
          <a:p>
            <a:r>
              <a:rPr kumimoji="1" lang="en-US" altLang="ja-JP" dirty="0"/>
              <a:t>&gt; live code</a:t>
            </a:r>
          </a:p>
          <a:p>
            <a:r>
              <a:rPr kumimoji="1" lang="ja-JP" altLang="en-US"/>
              <a:t>どういう意味で使ってる？</a:t>
            </a:r>
            <a:endParaRPr kumimoji="1" lang="en-US" altLang="ja-JP" dirty="0"/>
          </a:p>
        </p:txBody>
      </p:sp>
      <p:sp>
        <p:nvSpPr>
          <p:cNvPr id="4" name="スライド番号プレースホルダー 3"/>
          <p:cNvSpPr>
            <a:spLocks noGrp="1"/>
          </p:cNvSpPr>
          <p:nvPr>
            <p:ph type="sldNum" sz="quarter" idx="5"/>
          </p:nvPr>
        </p:nvSpPr>
        <p:spPr/>
        <p:txBody>
          <a:bodyPr/>
          <a:lstStyle/>
          <a:p>
            <a:fld id="{459E1432-67F2-8E4D-9C6D-89CE7AAB9B41}" type="slidenum">
              <a:rPr lang="en-US" smtClean="0"/>
              <a:t>9</a:t>
            </a:fld>
            <a:endParaRPr lang="en-US"/>
          </a:p>
        </p:txBody>
      </p:sp>
    </p:spTree>
    <p:extLst>
      <p:ext uri="{BB962C8B-B14F-4D97-AF65-F5344CB8AC3E}">
        <p14:creationId xmlns:p14="http://schemas.microsoft.com/office/powerpoint/2010/main" val="4869338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Push vs pull??</a:t>
            </a:r>
          </a:p>
          <a:p>
            <a:r>
              <a:rPr lang="ja-JP" altLang="en-US"/>
              <a:t>そもそも別物なのでは？伝えたいことは？</a:t>
            </a:r>
            <a:endParaRPr lang="en-US" dirty="0"/>
          </a:p>
        </p:txBody>
      </p:sp>
      <p:sp>
        <p:nvSpPr>
          <p:cNvPr id="4" name="Slide Number Placeholder 3"/>
          <p:cNvSpPr>
            <a:spLocks noGrp="1"/>
          </p:cNvSpPr>
          <p:nvPr>
            <p:ph type="sldNum" sz="quarter" idx="5"/>
          </p:nvPr>
        </p:nvSpPr>
        <p:spPr/>
        <p:txBody>
          <a:bodyPr/>
          <a:lstStyle/>
          <a:p>
            <a:fld id="{459E1432-67F2-8E4D-9C6D-89CE7AAB9B41}" type="slidenum">
              <a:rPr lang="en-US" smtClean="0"/>
              <a:t>10</a:t>
            </a:fld>
            <a:endParaRPr lang="en-US"/>
          </a:p>
        </p:txBody>
      </p:sp>
    </p:spTree>
    <p:extLst>
      <p:ext uri="{BB962C8B-B14F-4D97-AF65-F5344CB8AC3E}">
        <p14:creationId xmlns:p14="http://schemas.microsoft.com/office/powerpoint/2010/main" val="155570216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11: Title Car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58397C4-9BA9-451E-96B8-2039E4D09D67}" type="datetimeFigureOut">
              <a:rPr lang="zh-CN" altLang="en-US" smtClean="0"/>
              <a:t>2020/5/19</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BFC65D4B-7918-401B-9616-52A4FEC7F1DB}" type="slidenum">
              <a:rPr lang="zh-CN" altLang="en-US" smtClean="0"/>
              <a:t>‹#›</a:t>
            </a:fld>
            <a:endParaRPr lang="zh-CN" altLang="en-US"/>
          </a:p>
        </p:txBody>
      </p:sp>
      <p:sp>
        <p:nvSpPr>
          <p:cNvPr id="17" name="bk object 16">
            <a:extLst>
              <a:ext uri="{FF2B5EF4-FFF2-40B4-BE49-F238E27FC236}">
                <a16:creationId xmlns:a16="http://schemas.microsoft.com/office/drawing/2014/main" id="{3ACF61FA-F36F-48FF-9164-7B7C105B9495}"/>
              </a:ext>
            </a:extLst>
          </p:cNvPr>
          <p:cNvSpPr/>
          <p:nvPr userDrawn="1"/>
        </p:nvSpPr>
        <p:spPr>
          <a:xfrm>
            <a:off x="0" y="0"/>
            <a:ext cx="11130855" cy="6858000"/>
          </a:xfrm>
          <a:custGeom>
            <a:avLst/>
            <a:gdLst/>
            <a:ahLst/>
            <a:cxnLst/>
            <a:rect l="l" t="t" r="r" b="b"/>
            <a:pathLst>
              <a:path w="15830550" h="9753600">
                <a:moveTo>
                  <a:pt x="15830147" y="0"/>
                </a:moveTo>
                <a:lnTo>
                  <a:pt x="0" y="0"/>
                </a:lnTo>
                <a:lnTo>
                  <a:pt x="0" y="9753599"/>
                </a:lnTo>
                <a:lnTo>
                  <a:pt x="7678807" y="9753599"/>
                </a:lnTo>
                <a:lnTo>
                  <a:pt x="15608710" y="4959319"/>
                </a:lnTo>
                <a:lnTo>
                  <a:pt x="15648317" y="4932451"/>
                </a:lnTo>
                <a:lnTo>
                  <a:pt x="15684531" y="4901961"/>
                </a:lnTo>
                <a:lnTo>
                  <a:pt x="15717168" y="4868171"/>
                </a:lnTo>
                <a:lnTo>
                  <a:pt x="15746046" y="4831408"/>
                </a:lnTo>
                <a:lnTo>
                  <a:pt x="15770982" y="4791997"/>
                </a:lnTo>
                <a:lnTo>
                  <a:pt x="15791795" y="4750261"/>
                </a:lnTo>
                <a:lnTo>
                  <a:pt x="15808300" y="4706526"/>
                </a:lnTo>
                <a:lnTo>
                  <a:pt x="15820315" y="4661116"/>
                </a:lnTo>
                <a:lnTo>
                  <a:pt x="15827659" y="4614356"/>
                </a:lnTo>
                <a:lnTo>
                  <a:pt x="15830147" y="4566572"/>
                </a:lnTo>
                <a:lnTo>
                  <a:pt x="15830147" y="0"/>
                </a:lnTo>
                <a:close/>
              </a:path>
            </a:pathLst>
          </a:custGeom>
          <a:solidFill>
            <a:srgbClr val="EF3F24"/>
          </a:solidFill>
        </p:spPr>
        <p:txBody>
          <a:bodyPr wrap="square" lIns="0" tIns="0" rIns="0" bIns="0" rtlCol="0"/>
          <a:lstStyle/>
          <a:p>
            <a:endParaRPr/>
          </a:p>
        </p:txBody>
      </p:sp>
      <p:sp>
        <p:nvSpPr>
          <p:cNvPr id="36" name="Text Placeholder 2">
            <a:extLst>
              <a:ext uri="{FF2B5EF4-FFF2-40B4-BE49-F238E27FC236}">
                <a16:creationId xmlns:a16="http://schemas.microsoft.com/office/drawing/2014/main" id="{8995E584-05CA-4D9A-9575-C18C8D530BC2}"/>
              </a:ext>
            </a:extLst>
          </p:cNvPr>
          <p:cNvSpPr>
            <a:spLocks noGrp="1"/>
          </p:cNvSpPr>
          <p:nvPr>
            <p:ph type="body" idx="1"/>
          </p:nvPr>
        </p:nvSpPr>
        <p:spPr>
          <a:xfrm>
            <a:off x="1170056" y="1324844"/>
            <a:ext cx="5291926" cy="2769175"/>
          </a:xfrm>
        </p:spPr>
        <p:txBody>
          <a:bodyPr anchor="t">
            <a:normAutofit/>
          </a:bodyPr>
          <a:lstStyle>
            <a:lvl1pPr marL="0" indent="0" algn="l">
              <a:buNone/>
              <a:defRPr sz="60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pic>
        <p:nvPicPr>
          <p:cNvPr id="38" name="Picture 37" descr="A close up of a guitar&#10;&#10;Description generated with high confidence">
            <a:extLst>
              <a:ext uri="{FF2B5EF4-FFF2-40B4-BE49-F238E27FC236}">
                <a16:creationId xmlns:a16="http://schemas.microsoft.com/office/drawing/2014/main" id="{2F1289F5-FE20-4A37-95B1-53E9C5721C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r="26527"/>
          <a:stretch/>
        </p:blipFill>
        <p:spPr>
          <a:xfrm>
            <a:off x="8138187" y="1324844"/>
            <a:ext cx="4053813" cy="5533156"/>
          </a:xfrm>
          <a:prstGeom prst="rect">
            <a:avLst/>
          </a:prstGeom>
        </p:spPr>
      </p:pic>
    </p:spTree>
    <p:extLst>
      <p:ext uri="{BB962C8B-B14F-4D97-AF65-F5344CB8AC3E}">
        <p14:creationId xmlns:p14="http://schemas.microsoft.com/office/powerpoint/2010/main" val="30779829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2B7ED-D215-A548-8005-C98B372531A4}"/>
              </a:ext>
            </a:extLst>
          </p:cNvPr>
          <p:cNvSpPr>
            <a:spLocks noGrp="1"/>
          </p:cNvSpPr>
          <p:nvPr>
            <p:ph type="title"/>
          </p:nvPr>
        </p:nvSpPr>
        <p:spPr>
          <a:xfrm>
            <a:off x="1271496" y="365125"/>
            <a:ext cx="10082304" cy="1325563"/>
          </a:xfr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ED836F97-751F-4F48-B02A-A2E9ABE60A3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A2F04FB-CEAF-0F4F-975B-82E27E6295A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616E49F-83D9-CD4D-86C7-51B933F1CB80}"/>
              </a:ext>
            </a:extLst>
          </p:cNvPr>
          <p:cNvSpPr>
            <a:spLocks noGrp="1"/>
          </p:cNvSpPr>
          <p:nvPr>
            <p:ph type="dt" sz="half" idx="10"/>
          </p:nvPr>
        </p:nvSpPr>
        <p:spPr/>
        <p:txBody>
          <a:bodyPr/>
          <a:lstStyle/>
          <a:p>
            <a:fld id="{B06F3B2A-6287-2048-BA36-2C46360AA800}" type="datetimeFigureOut">
              <a:rPr lang="en-US" smtClean="0"/>
              <a:t>5/19/20</a:t>
            </a:fld>
            <a:endParaRPr lang="en-US"/>
          </a:p>
        </p:txBody>
      </p:sp>
      <p:sp>
        <p:nvSpPr>
          <p:cNvPr id="6" name="Footer Placeholder 5">
            <a:extLst>
              <a:ext uri="{FF2B5EF4-FFF2-40B4-BE49-F238E27FC236}">
                <a16:creationId xmlns:a16="http://schemas.microsoft.com/office/drawing/2014/main" id="{9B33A641-110B-6845-8406-D0DDC43E51C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30DC014-CA5B-D64D-817A-6E1C90371E61}"/>
              </a:ext>
            </a:extLst>
          </p:cNvPr>
          <p:cNvSpPr>
            <a:spLocks noGrp="1"/>
          </p:cNvSpPr>
          <p:nvPr>
            <p:ph type="sldNum" sz="quarter" idx="12"/>
          </p:nvPr>
        </p:nvSpPr>
        <p:spPr/>
        <p:txBody>
          <a:bodyPr/>
          <a:lstStyle/>
          <a:p>
            <a:fld id="{B3890FD3-5683-B34D-A95A-C5886F292407}" type="slidenum">
              <a:rPr lang="en-US" smtClean="0"/>
              <a:t>‹#›</a:t>
            </a:fld>
            <a:endParaRPr lang="en-US"/>
          </a:p>
        </p:txBody>
      </p:sp>
      <p:grpSp>
        <p:nvGrpSpPr>
          <p:cNvPr id="10" name="Group 9">
            <a:extLst>
              <a:ext uri="{FF2B5EF4-FFF2-40B4-BE49-F238E27FC236}">
                <a16:creationId xmlns:a16="http://schemas.microsoft.com/office/drawing/2014/main" id="{45DC9741-55AE-FD48-A730-7EA025F770A9}"/>
              </a:ext>
            </a:extLst>
          </p:cNvPr>
          <p:cNvGrpSpPr/>
          <p:nvPr userDrawn="1"/>
        </p:nvGrpSpPr>
        <p:grpSpPr>
          <a:xfrm>
            <a:off x="0" y="12"/>
            <a:ext cx="1028700" cy="1627505"/>
            <a:chOff x="0" y="12"/>
            <a:chExt cx="1028700" cy="1627505"/>
          </a:xfrm>
        </p:grpSpPr>
        <p:sp>
          <p:nvSpPr>
            <p:cNvPr id="11" name="bk object 16">
              <a:extLst>
                <a:ext uri="{FF2B5EF4-FFF2-40B4-BE49-F238E27FC236}">
                  <a16:creationId xmlns:a16="http://schemas.microsoft.com/office/drawing/2014/main" id="{E554D675-DD59-CD43-8C4E-146797E66597}"/>
                </a:ext>
              </a:extLst>
            </p:cNvPr>
            <p:cNvSpPr/>
            <p:nvPr/>
          </p:nvSpPr>
          <p:spPr>
            <a:xfrm>
              <a:off x="0" y="12"/>
              <a:ext cx="1028700" cy="1627505"/>
            </a:xfrm>
            <a:custGeom>
              <a:avLst/>
              <a:gdLst/>
              <a:ahLst/>
              <a:cxnLst/>
              <a:rect l="l" t="t" r="r" b="b"/>
              <a:pathLst>
                <a:path w="1028700" h="1627505">
                  <a:moveTo>
                    <a:pt x="1028688" y="0"/>
                  </a:moveTo>
                  <a:lnTo>
                    <a:pt x="0" y="0"/>
                  </a:lnTo>
                  <a:lnTo>
                    <a:pt x="0" y="1627404"/>
                  </a:lnTo>
                  <a:lnTo>
                    <a:pt x="877444" y="1096917"/>
                  </a:lnTo>
                  <a:lnTo>
                    <a:pt x="915385" y="1069932"/>
                  </a:lnTo>
                  <a:lnTo>
                    <a:pt x="948489" y="1038091"/>
                  </a:lnTo>
                  <a:lnTo>
                    <a:pt x="976389" y="1002040"/>
                  </a:lnTo>
                  <a:lnTo>
                    <a:pt x="998724" y="962425"/>
                  </a:lnTo>
                  <a:lnTo>
                    <a:pt x="1015128" y="919893"/>
                  </a:lnTo>
                  <a:lnTo>
                    <a:pt x="1025238" y="875092"/>
                  </a:lnTo>
                  <a:lnTo>
                    <a:pt x="1028688" y="828667"/>
                  </a:lnTo>
                  <a:lnTo>
                    <a:pt x="1028688" y="0"/>
                  </a:lnTo>
                  <a:close/>
                </a:path>
              </a:pathLst>
            </a:custGeom>
            <a:solidFill>
              <a:srgbClr val="EF3F24"/>
            </a:solidFill>
          </p:spPr>
          <p:txBody>
            <a:bodyPr wrap="square" lIns="0" tIns="0" rIns="0" bIns="0" rtlCol="0"/>
            <a:lstStyle/>
            <a:p>
              <a:endParaRPr dirty="0">
                <a:latin typeface="Proxima Soft" panose="02000506030000020004" pitchFamily="2" charset="0"/>
              </a:endParaRPr>
            </a:p>
          </p:txBody>
        </p:sp>
        <p:sp>
          <p:nvSpPr>
            <p:cNvPr id="12" name="bk object 17">
              <a:extLst>
                <a:ext uri="{FF2B5EF4-FFF2-40B4-BE49-F238E27FC236}">
                  <a16:creationId xmlns:a16="http://schemas.microsoft.com/office/drawing/2014/main" id="{B74A8970-F07F-4D4F-B2DA-E5DCCFF367E4}"/>
                </a:ext>
              </a:extLst>
            </p:cNvPr>
            <p:cNvSpPr/>
            <p:nvPr/>
          </p:nvSpPr>
          <p:spPr>
            <a:xfrm>
              <a:off x="394370" y="640092"/>
              <a:ext cx="111760" cy="134620"/>
            </a:xfrm>
            <a:custGeom>
              <a:avLst/>
              <a:gdLst/>
              <a:ahLst/>
              <a:cxnLst/>
              <a:rect l="l" t="t" r="r" b="b"/>
              <a:pathLst>
                <a:path w="111759" h="134620">
                  <a:moveTo>
                    <a:pt x="107416" y="0"/>
                  </a:moveTo>
                  <a:lnTo>
                    <a:pt x="0" y="65011"/>
                  </a:lnTo>
                  <a:lnTo>
                    <a:pt x="0" y="69672"/>
                  </a:lnTo>
                  <a:lnTo>
                    <a:pt x="107416" y="134607"/>
                  </a:lnTo>
                  <a:lnTo>
                    <a:pt x="111658" y="132219"/>
                  </a:lnTo>
                  <a:lnTo>
                    <a:pt x="111658" y="2400"/>
                  </a:lnTo>
                  <a:lnTo>
                    <a:pt x="107416" y="0"/>
                  </a:lnTo>
                  <a:close/>
                </a:path>
              </a:pathLst>
            </a:custGeom>
            <a:solidFill>
              <a:srgbClr val="FFFFFF"/>
            </a:solidFill>
          </p:spPr>
          <p:txBody>
            <a:bodyPr wrap="square" lIns="0" tIns="0" rIns="0" bIns="0" rtlCol="0"/>
            <a:lstStyle/>
            <a:p>
              <a:endParaRPr dirty="0">
                <a:latin typeface="Proxima Soft" panose="02000506030000020004" pitchFamily="2" charset="0"/>
              </a:endParaRPr>
            </a:p>
          </p:txBody>
        </p:sp>
        <p:sp>
          <p:nvSpPr>
            <p:cNvPr id="13" name="bk object 18">
              <a:extLst>
                <a:ext uri="{FF2B5EF4-FFF2-40B4-BE49-F238E27FC236}">
                  <a16:creationId xmlns:a16="http://schemas.microsoft.com/office/drawing/2014/main" id="{3B8DB828-91AF-4048-9644-F6CD9A088A89}"/>
                </a:ext>
              </a:extLst>
            </p:cNvPr>
            <p:cNvSpPr/>
            <p:nvPr/>
          </p:nvSpPr>
          <p:spPr>
            <a:xfrm>
              <a:off x="242796" y="469873"/>
              <a:ext cx="123825" cy="220345"/>
            </a:xfrm>
            <a:custGeom>
              <a:avLst/>
              <a:gdLst/>
              <a:ahLst/>
              <a:cxnLst/>
              <a:rect l="l" t="t" r="r" b="b"/>
              <a:pathLst>
                <a:path w="123825" h="220345">
                  <a:moveTo>
                    <a:pt x="4114" y="0"/>
                  </a:moveTo>
                  <a:lnTo>
                    <a:pt x="0" y="2324"/>
                  </a:lnTo>
                  <a:lnTo>
                    <a:pt x="0" y="146697"/>
                  </a:lnTo>
                  <a:lnTo>
                    <a:pt x="1193" y="148818"/>
                  </a:lnTo>
                  <a:lnTo>
                    <a:pt x="119176" y="220192"/>
                  </a:lnTo>
                  <a:lnTo>
                    <a:pt x="123304" y="217868"/>
                  </a:lnTo>
                  <a:lnTo>
                    <a:pt x="123278" y="73494"/>
                  </a:lnTo>
                  <a:lnTo>
                    <a:pt x="122034" y="71361"/>
                  </a:lnTo>
                  <a:lnTo>
                    <a:pt x="4114" y="0"/>
                  </a:lnTo>
                  <a:close/>
                </a:path>
              </a:pathLst>
            </a:custGeom>
            <a:solidFill>
              <a:srgbClr val="FFFFFF"/>
            </a:solidFill>
          </p:spPr>
          <p:txBody>
            <a:bodyPr wrap="square" lIns="0" tIns="0" rIns="0" bIns="0" rtlCol="0"/>
            <a:lstStyle/>
            <a:p>
              <a:endParaRPr dirty="0">
                <a:latin typeface="Proxima Soft" panose="02000506030000020004" pitchFamily="2" charset="0"/>
              </a:endParaRPr>
            </a:p>
          </p:txBody>
        </p:sp>
        <p:sp>
          <p:nvSpPr>
            <p:cNvPr id="14" name="bk object 19">
              <a:extLst>
                <a:ext uri="{FF2B5EF4-FFF2-40B4-BE49-F238E27FC236}">
                  <a16:creationId xmlns:a16="http://schemas.microsoft.com/office/drawing/2014/main" id="{6E49CB7F-3A18-E64C-BFFB-81093E57C00A}"/>
                </a:ext>
              </a:extLst>
            </p:cNvPr>
            <p:cNvSpPr/>
            <p:nvPr/>
          </p:nvSpPr>
          <p:spPr>
            <a:xfrm>
              <a:off x="254318" y="378393"/>
              <a:ext cx="240665" cy="148590"/>
            </a:xfrm>
            <a:custGeom>
              <a:avLst/>
              <a:gdLst/>
              <a:ahLst/>
              <a:cxnLst/>
              <a:rect l="l" t="t" r="r" b="b"/>
              <a:pathLst>
                <a:path w="240665" h="148590">
                  <a:moveTo>
                    <a:pt x="121272" y="0"/>
                  </a:moveTo>
                  <a:lnTo>
                    <a:pt x="118656" y="0"/>
                  </a:lnTo>
                  <a:lnTo>
                    <a:pt x="0" y="71920"/>
                  </a:lnTo>
                  <a:lnTo>
                    <a:pt x="0" y="76428"/>
                  </a:lnTo>
                  <a:lnTo>
                    <a:pt x="118846" y="148348"/>
                  </a:lnTo>
                  <a:lnTo>
                    <a:pt x="121462" y="148348"/>
                  </a:lnTo>
                  <a:lnTo>
                    <a:pt x="240068" y="76428"/>
                  </a:lnTo>
                  <a:lnTo>
                    <a:pt x="240068" y="71920"/>
                  </a:lnTo>
                  <a:lnTo>
                    <a:pt x="121272" y="0"/>
                  </a:lnTo>
                  <a:close/>
                </a:path>
              </a:pathLst>
            </a:custGeom>
            <a:solidFill>
              <a:srgbClr val="FFFFFF"/>
            </a:solidFill>
          </p:spPr>
          <p:txBody>
            <a:bodyPr wrap="square" lIns="0" tIns="0" rIns="0" bIns="0" rtlCol="0"/>
            <a:lstStyle/>
            <a:p>
              <a:endParaRPr dirty="0">
                <a:latin typeface="Proxima Soft" panose="02000506030000020004" pitchFamily="2" charset="0"/>
              </a:endParaRPr>
            </a:p>
          </p:txBody>
        </p:sp>
        <p:sp>
          <p:nvSpPr>
            <p:cNvPr id="15" name="bk object 20">
              <a:extLst>
                <a:ext uri="{FF2B5EF4-FFF2-40B4-BE49-F238E27FC236}">
                  <a16:creationId xmlns:a16="http://schemas.microsoft.com/office/drawing/2014/main" id="{6487B2A1-DF56-0843-A69E-28F884EAAEC5}"/>
                </a:ext>
              </a:extLst>
            </p:cNvPr>
            <p:cNvSpPr/>
            <p:nvPr/>
          </p:nvSpPr>
          <p:spPr>
            <a:xfrm>
              <a:off x="382799" y="554664"/>
              <a:ext cx="112395" cy="135890"/>
            </a:xfrm>
            <a:custGeom>
              <a:avLst/>
              <a:gdLst/>
              <a:ahLst/>
              <a:cxnLst/>
              <a:rect l="l" t="t" r="r" b="b"/>
              <a:pathLst>
                <a:path w="112395" h="135890">
                  <a:moveTo>
                    <a:pt x="4241" y="0"/>
                  </a:moveTo>
                  <a:lnTo>
                    <a:pt x="0" y="2400"/>
                  </a:lnTo>
                  <a:lnTo>
                    <a:pt x="0" y="132930"/>
                  </a:lnTo>
                  <a:lnTo>
                    <a:pt x="4241" y="135318"/>
                  </a:lnTo>
                  <a:lnTo>
                    <a:pt x="112242" y="69989"/>
                  </a:lnTo>
                  <a:lnTo>
                    <a:pt x="112242" y="65328"/>
                  </a:lnTo>
                  <a:lnTo>
                    <a:pt x="4241" y="0"/>
                  </a:lnTo>
                  <a:close/>
                </a:path>
              </a:pathLst>
            </a:custGeom>
            <a:solidFill>
              <a:srgbClr val="FFFFFF"/>
            </a:solidFill>
          </p:spPr>
          <p:txBody>
            <a:bodyPr wrap="square" lIns="0" tIns="0" rIns="0" bIns="0" rtlCol="0"/>
            <a:lstStyle/>
            <a:p>
              <a:endParaRPr dirty="0">
                <a:latin typeface="Proxima Soft" panose="02000506030000020004" pitchFamily="2" charset="0"/>
              </a:endParaRPr>
            </a:p>
          </p:txBody>
        </p:sp>
        <p:sp>
          <p:nvSpPr>
            <p:cNvPr id="16" name="bk object 21">
              <a:extLst>
                <a:ext uri="{FF2B5EF4-FFF2-40B4-BE49-F238E27FC236}">
                  <a16:creationId xmlns:a16="http://schemas.microsoft.com/office/drawing/2014/main" id="{0A86B06D-872B-3045-9F2D-BE3C2CA651F0}"/>
                </a:ext>
              </a:extLst>
            </p:cNvPr>
            <p:cNvSpPr/>
            <p:nvPr/>
          </p:nvSpPr>
          <p:spPr>
            <a:xfrm>
              <a:off x="394361" y="469893"/>
              <a:ext cx="111760" cy="134620"/>
            </a:xfrm>
            <a:custGeom>
              <a:avLst/>
              <a:gdLst/>
              <a:ahLst/>
              <a:cxnLst/>
              <a:rect l="l" t="t" r="r" b="b"/>
              <a:pathLst>
                <a:path w="111759" h="134620">
                  <a:moveTo>
                    <a:pt x="107416" y="0"/>
                  </a:moveTo>
                  <a:lnTo>
                    <a:pt x="0" y="65062"/>
                  </a:lnTo>
                  <a:lnTo>
                    <a:pt x="12" y="69723"/>
                  </a:lnTo>
                  <a:lnTo>
                    <a:pt x="107429" y="134594"/>
                  </a:lnTo>
                  <a:lnTo>
                    <a:pt x="111683" y="132207"/>
                  </a:lnTo>
                  <a:lnTo>
                    <a:pt x="111683" y="2400"/>
                  </a:lnTo>
                  <a:lnTo>
                    <a:pt x="107416" y="0"/>
                  </a:lnTo>
                  <a:close/>
                </a:path>
              </a:pathLst>
            </a:custGeom>
            <a:solidFill>
              <a:srgbClr val="FFFFFF"/>
            </a:solidFill>
          </p:spPr>
          <p:txBody>
            <a:bodyPr wrap="square" lIns="0" tIns="0" rIns="0" bIns="0" rtlCol="0"/>
            <a:lstStyle/>
            <a:p>
              <a:endParaRPr dirty="0">
                <a:latin typeface="Proxima Soft" panose="02000506030000020004" pitchFamily="2" charset="0"/>
              </a:endParaRPr>
            </a:p>
          </p:txBody>
        </p:sp>
        <p:sp>
          <p:nvSpPr>
            <p:cNvPr id="17" name="bk object 22">
              <a:extLst>
                <a:ext uri="{FF2B5EF4-FFF2-40B4-BE49-F238E27FC236}">
                  <a16:creationId xmlns:a16="http://schemas.microsoft.com/office/drawing/2014/main" id="{BD0B0173-50E8-0F44-ACD5-7057A5D56D9E}"/>
                </a:ext>
              </a:extLst>
            </p:cNvPr>
            <p:cNvSpPr/>
            <p:nvPr/>
          </p:nvSpPr>
          <p:spPr>
            <a:xfrm>
              <a:off x="522671" y="640092"/>
              <a:ext cx="111760" cy="134620"/>
            </a:xfrm>
            <a:custGeom>
              <a:avLst/>
              <a:gdLst/>
              <a:ahLst/>
              <a:cxnLst/>
              <a:rect l="l" t="t" r="r" b="b"/>
              <a:pathLst>
                <a:path w="111759" h="134620">
                  <a:moveTo>
                    <a:pt x="4241" y="0"/>
                  </a:moveTo>
                  <a:lnTo>
                    <a:pt x="0" y="2400"/>
                  </a:lnTo>
                  <a:lnTo>
                    <a:pt x="0" y="132219"/>
                  </a:lnTo>
                  <a:lnTo>
                    <a:pt x="4241" y="134607"/>
                  </a:lnTo>
                  <a:lnTo>
                    <a:pt x="111658" y="69672"/>
                  </a:lnTo>
                  <a:lnTo>
                    <a:pt x="111658" y="65011"/>
                  </a:lnTo>
                  <a:lnTo>
                    <a:pt x="4241" y="0"/>
                  </a:lnTo>
                  <a:close/>
                </a:path>
              </a:pathLst>
            </a:custGeom>
            <a:solidFill>
              <a:srgbClr val="FFFFFF"/>
            </a:solidFill>
          </p:spPr>
          <p:txBody>
            <a:bodyPr wrap="square" lIns="0" tIns="0" rIns="0" bIns="0" rtlCol="0"/>
            <a:lstStyle/>
            <a:p>
              <a:endParaRPr dirty="0">
                <a:latin typeface="Proxima Soft" panose="02000506030000020004" pitchFamily="2" charset="0"/>
              </a:endParaRPr>
            </a:p>
          </p:txBody>
        </p:sp>
        <p:sp>
          <p:nvSpPr>
            <p:cNvPr id="18" name="bk object 23">
              <a:extLst>
                <a:ext uri="{FF2B5EF4-FFF2-40B4-BE49-F238E27FC236}">
                  <a16:creationId xmlns:a16="http://schemas.microsoft.com/office/drawing/2014/main" id="{271570D5-377E-4142-991A-6F950BD79060}"/>
                </a:ext>
              </a:extLst>
            </p:cNvPr>
            <p:cNvSpPr/>
            <p:nvPr/>
          </p:nvSpPr>
          <p:spPr>
            <a:xfrm>
              <a:off x="662599" y="469873"/>
              <a:ext cx="123825" cy="220345"/>
            </a:xfrm>
            <a:custGeom>
              <a:avLst/>
              <a:gdLst/>
              <a:ahLst/>
              <a:cxnLst/>
              <a:rect l="l" t="t" r="r" b="b"/>
              <a:pathLst>
                <a:path w="123825" h="220345">
                  <a:moveTo>
                    <a:pt x="119189" y="0"/>
                  </a:moveTo>
                  <a:lnTo>
                    <a:pt x="1270" y="71361"/>
                  </a:lnTo>
                  <a:lnTo>
                    <a:pt x="25" y="73494"/>
                  </a:lnTo>
                  <a:lnTo>
                    <a:pt x="0" y="217868"/>
                  </a:lnTo>
                  <a:lnTo>
                    <a:pt x="4127" y="220192"/>
                  </a:lnTo>
                  <a:lnTo>
                    <a:pt x="122110" y="148818"/>
                  </a:lnTo>
                  <a:lnTo>
                    <a:pt x="123304" y="146697"/>
                  </a:lnTo>
                  <a:lnTo>
                    <a:pt x="123304" y="2324"/>
                  </a:lnTo>
                  <a:lnTo>
                    <a:pt x="119189" y="0"/>
                  </a:lnTo>
                  <a:close/>
                </a:path>
              </a:pathLst>
            </a:custGeom>
            <a:solidFill>
              <a:srgbClr val="FFFFFF"/>
            </a:solidFill>
          </p:spPr>
          <p:txBody>
            <a:bodyPr wrap="square" lIns="0" tIns="0" rIns="0" bIns="0" rtlCol="0"/>
            <a:lstStyle/>
            <a:p>
              <a:endParaRPr dirty="0">
                <a:latin typeface="Proxima Soft" panose="02000506030000020004" pitchFamily="2" charset="0"/>
              </a:endParaRPr>
            </a:p>
          </p:txBody>
        </p:sp>
        <p:sp>
          <p:nvSpPr>
            <p:cNvPr id="19" name="bk object 24">
              <a:extLst>
                <a:ext uri="{FF2B5EF4-FFF2-40B4-BE49-F238E27FC236}">
                  <a16:creationId xmlns:a16="http://schemas.microsoft.com/office/drawing/2014/main" id="{0FDB59E4-D262-3E48-B0B9-EE7E27AA5F98}"/>
                </a:ext>
              </a:extLst>
            </p:cNvPr>
            <p:cNvSpPr/>
            <p:nvPr/>
          </p:nvSpPr>
          <p:spPr>
            <a:xfrm>
              <a:off x="534313" y="378393"/>
              <a:ext cx="240665" cy="148590"/>
            </a:xfrm>
            <a:custGeom>
              <a:avLst/>
              <a:gdLst/>
              <a:ahLst/>
              <a:cxnLst/>
              <a:rect l="l" t="t" r="r" b="b"/>
              <a:pathLst>
                <a:path w="240665" h="148590">
                  <a:moveTo>
                    <a:pt x="121412" y="0"/>
                  </a:moveTo>
                  <a:lnTo>
                    <a:pt x="118795" y="0"/>
                  </a:lnTo>
                  <a:lnTo>
                    <a:pt x="0" y="71920"/>
                  </a:lnTo>
                  <a:lnTo>
                    <a:pt x="0" y="76428"/>
                  </a:lnTo>
                  <a:lnTo>
                    <a:pt x="118605" y="148348"/>
                  </a:lnTo>
                  <a:lnTo>
                    <a:pt x="121221" y="148348"/>
                  </a:lnTo>
                  <a:lnTo>
                    <a:pt x="240068" y="76428"/>
                  </a:lnTo>
                  <a:lnTo>
                    <a:pt x="240068" y="71920"/>
                  </a:lnTo>
                  <a:lnTo>
                    <a:pt x="121412" y="0"/>
                  </a:lnTo>
                  <a:close/>
                </a:path>
              </a:pathLst>
            </a:custGeom>
            <a:solidFill>
              <a:srgbClr val="FFFFFF"/>
            </a:solidFill>
          </p:spPr>
          <p:txBody>
            <a:bodyPr wrap="square" lIns="0" tIns="0" rIns="0" bIns="0" rtlCol="0"/>
            <a:lstStyle/>
            <a:p>
              <a:endParaRPr dirty="0">
                <a:latin typeface="Proxima Soft" panose="02000506030000020004" pitchFamily="2" charset="0"/>
              </a:endParaRPr>
            </a:p>
          </p:txBody>
        </p:sp>
        <p:sp>
          <p:nvSpPr>
            <p:cNvPr id="20" name="bk object 25">
              <a:extLst>
                <a:ext uri="{FF2B5EF4-FFF2-40B4-BE49-F238E27FC236}">
                  <a16:creationId xmlns:a16="http://schemas.microsoft.com/office/drawing/2014/main" id="{6868A7E9-E2A6-5C46-9007-A8C096C774EE}"/>
                </a:ext>
              </a:extLst>
            </p:cNvPr>
            <p:cNvSpPr/>
            <p:nvPr/>
          </p:nvSpPr>
          <p:spPr>
            <a:xfrm>
              <a:off x="533659" y="554664"/>
              <a:ext cx="112395" cy="135890"/>
            </a:xfrm>
            <a:custGeom>
              <a:avLst/>
              <a:gdLst/>
              <a:ahLst/>
              <a:cxnLst/>
              <a:rect l="l" t="t" r="r" b="b"/>
              <a:pathLst>
                <a:path w="112395" h="135890">
                  <a:moveTo>
                    <a:pt x="108000" y="0"/>
                  </a:moveTo>
                  <a:lnTo>
                    <a:pt x="0" y="65328"/>
                  </a:lnTo>
                  <a:lnTo>
                    <a:pt x="0" y="69989"/>
                  </a:lnTo>
                  <a:lnTo>
                    <a:pt x="108000" y="135318"/>
                  </a:lnTo>
                  <a:lnTo>
                    <a:pt x="112255" y="132930"/>
                  </a:lnTo>
                  <a:lnTo>
                    <a:pt x="112255" y="2400"/>
                  </a:lnTo>
                  <a:lnTo>
                    <a:pt x="108000" y="0"/>
                  </a:lnTo>
                  <a:close/>
                </a:path>
              </a:pathLst>
            </a:custGeom>
            <a:solidFill>
              <a:srgbClr val="FFFFFF"/>
            </a:solidFill>
          </p:spPr>
          <p:txBody>
            <a:bodyPr wrap="square" lIns="0" tIns="0" rIns="0" bIns="0" rtlCol="0"/>
            <a:lstStyle/>
            <a:p>
              <a:endParaRPr dirty="0">
                <a:latin typeface="Proxima Soft" panose="02000506030000020004" pitchFamily="2" charset="0"/>
              </a:endParaRPr>
            </a:p>
          </p:txBody>
        </p:sp>
        <p:sp>
          <p:nvSpPr>
            <p:cNvPr id="21" name="bk object 26">
              <a:extLst>
                <a:ext uri="{FF2B5EF4-FFF2-40B4-BE49-F238E27FC236}">
                  <a16:creationId xmlns:a16="http://schemas.microsoft.com/office/drawing/2014/main" id="{6B5F8BB9-BF27-994C-96D9-A069D5B36A25}"/>
                </a:ext>
              </a:extLst>
            </p:cNvPr>
            <p:cNvSpPr/>
            <p:nvPr/>
          </p:nvSpPr>
          <p:spPr>
            <a:xfrm>
              <a:off x="522667" y="469893"/>
              <a:ext cx="111760" cy="134620"/>
            </a:xfrm>
            <a:custGeom>
              <a:avLst/>
              <a:gdLst/>
              <a:ahLst/>
              <a:cxnLst/>
              <a:rect l="l" t="t" r="r" b="b"/>
              <a:pathLst>
                <a:path w="111759" h="134620">
                  <a:moveTo>
                    <a:pt x="4241" y="0"/>
                  </a:moveTo>
                  <a:lnTo>
                    <a:pt x="0" y="2400"/>
                  </a:lnTo>
                  <a:lnTo>
                    <a:pt x="0" y="132207"/>
                  </a:lnTo>
                  <a:lnTo>
                    <a:pt x="4241" y="134594"/>
                  </a:lnTo>
                  <a:lnTo>
                    <a:pt x="111671" y="69723"/>
                  </a:lnTo>
                  <a:lnTo>
                    <a:pt x="111671" y="65062"/>
                  </a:lnTo>
                  <a:lnTo>
                    <a:pt x="4241" y="0"/>
                  </a:lnTo>
                  <a:close/>
                </a:path>
              </a:pathLst>
            </a:custGeom>
            <a:solidFill>
              <a:srgbClr val="FFFFFF"/>
            </a:solidFill>
          </p:spPr>
          <p:txBody>
            <a:bodyPr wrap="square" lIns="0" tIns="0" rIns="0" bIns="0" rtlCol="0"/>
            <a:lstStyle/>
            <a:p>
              <a:endParaRPr dirty="0">
                <a:latin typeface="Proxima Soft" panose="02000506030000020004" pitchFamily="2" charset="0"/>
              </a:endParaRPr>
            </a:p>
          </p:txBody>
        </p:sp>
      </p:grpSp>
    </p:spTree>
    <p:extLst>
      <p:ext uri="{BB962C8B-B14F-4D97-AF65-F5344CB8AC3E}">
        <p14:creationId xmlns:p14="http://schemas.microsoft.com/office/powerpoint/2010/main" val="39797344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F2054E-4F21-424D-AD1A-B198E427B00F}"/>
              </a:ext>
            </a:extLst>
          </p:cNvPr>
          <p:cNvSpPr>
            <a:spLocks noGrp="1"/>
          </p:cNvSpPr>
          <p:nvPr>
            <p:ph type="title"/>
          </p:nvPr>
        </p:nvSpPr>
        <p:spPr>
          <a:xfrm>
            <a:off x="1271496" y="375758"/>
            <a:ext cx="10083892"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77FA4E4-042A-5B44-9224-C8F1697FADB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F836D1F-966A-5745-93D8-13A3DD0EA2B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050D510-7ACD-5047-A093-720633A7F9B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AAD70E7-5496-E342-BBDA-F681E77F14B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AA8ED65-BD39-2348-A4E1-B4CB7159C97D}"/>
              </a:ext>
            </a:extLst>
          </p:cNvPr>
          <p:cNvSpPr>
            <a:spLocks noGrp="1"/>
          </p:cNvSpPr>
          <p:nvPr>
            <p:ph type="dt" sz="half" idx="10"/>
          </p:nvPr>
        </p:nvSpPr>
        <p:spPr/>
        <p:txBody>
          <a:bodyPr/>
          <a:lstStyle/>
          <a:p>
            <a:fld id="{B06F3B2A-6287-2048-BA36-2C46360AA800}" type="datetimeFigureOut">
              <a:rPr lang="en-US" smtClean="0"/>
              <a:t>5/19/20</a:t>
            </a:fld>
            <a:endParaRPr lang="en-US"/>
          </a:p>
        </p:txBody>
      </p:sp>
      <p:sp>
        <p:nvSpPr>
          <p:cNvPr id="8" name="Footer Placeholder 7">
            <a:extLst>
              <a:ext uri="{FF2B5EF4-FFF2-40B4-BE49-F238E27FC236}">
                <a16:creationId xmlns:a16="http://schemas.microsoft.com/office/drawing/2014/main" id="{AC9B030D-9905-AA40-8C73-C9F0CBDB748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A887613-AE41-EC4C-95F8-6A0AACF2716D}"/>
              </a:ext>
            </a:extLst>
          </p:cNvPr>
          <p:cNvSpPr>
            <a:spLocks noGrp="1"/>
          </p:cNvSpPr>
          <p:nvPr>
            <p:ph type="sldNum" sz="quarter" idx="12"/>
          </p:nvPr>
        </p:nvSpPr>
        <p:spPr/>
        <p:txBody>
          <a:bodyPr/>
          <a:lstStyle/>
          <a:p>
            <a:fld id="{B3890FD3-5683-B34D-A95A-C5886F292407}" type="slidenum">
              <a:rPr lang="en-US" smtClean="0"/>
              <a:t>‹#›</a:t>
            </a:fld>
            <a:endParaRPr lang="en-US"/>
          </a:p>
        </p:txBody>
      </p:sp>
      <p:grpSp>
        <p:nvGrpSpPr>
          <p:cNvPr id="12" name="Group 11">
            <a:extLst>
              <a:ext uri="{FF2B5EF4-FFF2-40B4-BE49-F238E27FC236}">
                <a16:creationId xmlns:a16="http://schemas.microsoft.com/office/drawing/2014/main" id="{0638FF15-4D64-D145-84E2-2904D9A592E5}"/>
              </a:ext>
            </a:extLst>
          </p:cNvPr>
          <p:cNvGrpSpPr/>
          <p:nvPr userDrawn="1"/>
        </p:nvGrpSpPr>
        <p:grpSpPr>
          <a:xfrm>
            <a:off x="0" y="12"/>
            <a:ext cx="1028700" cy="1627505"/>
            <a:chOff x="0" y="12"/>
            <a:chExt cx="1028700" cy="1627505"/>
          </a:xfrm>
        </p:grpSpPr>
        <p:sp>
          <p:nvSpPr>
            <p:cNvPr id="13" name="bk object 16">
              <a:extLst>
                <a:ext uri="{FF2B5EF4-FFF2-40B4-BE49-F238E27FC236}">
                  <a16:creationId xmlns:a16="http://schemas.microsoft.com/office/drawing/2014/main" id="{12C0274D-9A3C-BA4B-AD3A-CF54C7AFA84D}"/>
                </a:ext>
              </a:extLst>
            </p:cNvPr>
            <p:cNvSpPr/>
            <p:nvPr/>
          </p:nvSpPr>
          <p:spPr>
            <a:xfrm>
              <a:off x="0" y="12"/>
              <a:ext cx="1028700" cy="1627505"/>
            </a:xfrm>
            <a:custGeom>
              <a:avLst/>
              <a:gdLst/>
              <a:ahLst/>
              <a:cxnLst/>
              <a:rect l="l" t="t" r="r" b="b"/>
              <a:pathLst>
                <a:path w="1028700" h="1627505">
                  <a:moveTo>
                    <a:pt x="1028688" y="0"/>
                  </a:moveTo>
                  <a:lnTo>
                    <a:pt x="0" y="0"/>
                  </a:lnTo>
                  <a:lnTo>
                    <a:pt x="0" y="1627404"/>
                  </a:lnTo>
                  <a:lnTo>
                    <a:pt x="877444" y="1096917"/>
                  </a:lnTo>
                  <a:lnTo>
                    <a:pt x="915385" y="1069932"/>
                  </a:lnTo>
                  <a:lnTo>
                    <a:pt x="948489" y="1038091"/>
                  </a:lnTo>
                  <a:lnTo>
                    <a:pt x="976389" y="1002040"/>
                  </a:lnTo>
                  <a:lnTo>
                    <a:pt x="998724" y="962425"/>
                  </a:lnTo>
                  <a:lnTo>
                    <a:pt x="1015128" y="919893"/>
                  </a:lnTo>
                  <a:lnTo>
                    <a:pt x="1025238" y="875092"/>
                  </a:lnTo>
                  <a:lnTo>
                    <a:pt x="1028688" y="828667"/>
                  </a:lnTo>
                  <a:lnTo>
                    <a:pt x="1028688" y="0"/>
                  </a:lnTo>
                  <a:close/>
                </a:path>
              </a:pathLst>
            </a:custGeom>
            <a:solidFill>
              <a:srgbClr val="EF3F24"/>
            </a:solidFill>
          </p:spPr>
          <p:txBody>
            <a:bodyPr wrap="square" lIns="0" tIns="0" rIns="0" bIns="0" rtlCol="0"/>
            <a:lstStyle/>
            <a:p>
              <a:endParaRPr dirty="0">
                <a:latin typeface="Proxima Soft" panose="02000506030000020004" pitchFamily="2" charset="0"/>
              </a:endParaRPr>
            </a:p>
          </p:txBody>
        </p:sp>
        <p:sp>
          <p:nvSpPr>
            <p:cNvPr id="14" name="bk object 17">
              <a:extLst>
                <a:ext uri="{FF2B5EF4-FFF2-40B4-BE49-F238E27FC236}">
                  <a16:creationId xmlns:a16="http://schemas.microsoft.com/office/drawing/2014/main" id="{8B4BE330-4204-E94D-807E-17DB18C7582B}"/>
                </a:ext>
              </a:extLst>
            </p:cNvPr>
            <p:cNvSpPr/>
            <p:nvPr/>
          </p:nvSpPr>
          <p:spPr>
            <a:xfrm>
              <a:off x="394370" y="640092"/>
              <a:ext cx="111760" cy="134620"/>
            </a:xfrm>
            <a:custGeom>
              <a:avLst/>
              <a:gdLst/>
              <a:ahLst/>
              <a:cxnLst/>
              <a:rect l="l" t="t" r="r" b="b"/>
              <a:pathLst>
                <a:path w="111759" h="134620">
                  <a:moveTo>
                    <a:pt x="107416" y="0"/>
                  </a:moveTo>
                  <a:lnTo>
                    <a:pt x="0" y="65011"/>
                  </a:lnTo>
                  <a:lnTo>
                    <a:pt x="0" y="69672"/>
                  </a:lnTo>
                  <a:lnTo>
                    <a:pt x="107416" y="134607"/>
                  </a:lnTo>
                  <a:lnTo>
                    <a:pt x="111658" y="132219"/>
                  </a:lnTo>
                  <a:lnTo>
                    <a:pt x="111658" y="2400"/>
                  </a:lnTo>
                  <a:lnTo>
                    <a:pt x="107416" y="0"/>
                  </a:lnTo>
                  <a:close/>
                </a:path>
              </a:pathLst>
            </a:custGeom>
            <a:solidFill>
              <a:srgbClr val="FFFFFF"/>
            </a:solidFill>
          </p:spPr>
          <p:txBody>
            <a:bodyPr wrap="square" lIns="0" tIns="0" rIns="0" bIns="0" rtlCol="0"/>
            <a:lstStyle/>
            <a:p>
              <a:endParaRPr dirty="0">
                <a:latin typeface="Proxima Soft" panose="02000506030000020004" pitchFamily="2" charset="0"/>
              </a:endParaRPr>
            </a:p>
          </p:txBody>
        </p:sp>
        <p:sp>
          <p:nvSpPr>
            <p:cNvPr id="15" name="bk object 18">
              <a:extLst>
                <a:ext uri="{FF2B5EF4-FFF2-40B4-BE49-F238E27FC236}">
                  <a16:creationId xmlns:a16="http://schemas.microsoft.com/office/drawing/2014/main" id="{EF39EE77-D1E4-DB40-9F2C-93E84F988A87}"/>
                </a:ext>
              </a:extLst>
            </p:cNvPr>
            <p:cNvSpPr/>
            <p:nvPr/>
          </p:nvSpPr>
          <p:spPr>
            <a:xfrm>
              <a:off x="242796" y="469873"/>
              <a:ext cx="123825" cy="220345"/>
            </a:xfrm>
            <a:custGeom>
              <a:avLst/>
              <a:gdLst/>
              <a:ahLst/>
              <a:cxnLst/>
              <a:rect l="l" t="t" r="r" b="b"/>
              <a:pathLst>
                <a:path w="123825" h="220345">
                  <a:moveTo>
                    <a:pt x="4114" y="0"/>
                  </a:moveTo>
                  <a:lnTo>
                    <a:pt x="0" y="2324"/>
                  </a:lnTo>
                  <a:lnTo>
                    <a:pt x="0" y="146697"/>
                  </a:lnTo>
                  <a:lnTo>
                    <a:pt x="1193" y="148818"/>
                  </a:lnTo>
                  <a:lnTo>
                    <a:pt x="119176" y="220192"/>
                  </a:lnTo>
                  <a:lnTo>
                    <a:pt x="123304" y="217868"/>
                  </a:lnTo>
                  <a:lnTo>
                    <a:pt x="123278" y="73494"/>
                  </a:lnTo>
                  <a:lnTo>
                    <a:pt x="122034" y="71361"/>
                  </a:lnTo>
                  <a:lnTo>
                    <a:pt x="4114" y="0"/>
                  </a:lnTo>
                  <a:close/>
                </a:path>
              </a:pathLst>
            </a:custGeom>
            <a:solidFill>
              <a:srgbClr val="FFFFFF"/>
            </a:solidFill>
          </p:spPr>
          <p:txBody>
            <a:bodyPr wrap="square" lIns="0" tIns="0" rIns="0" bIns="0" rtlCol="0"/>
            <a:lstStyle/>
            <a:p>
              <a:endParaRPr dirty="0">
                <a:latin typeface="Proxima Soft" panose="02000506030000020004" pitchFamily="2" charset="0"/>
              </a:endParaRPr>
            </a:p>
          </p:txBody>
        </p:sp>
        <p:sp>
          <p:nvSpPr>
            <p:cNvPr id="16" name="bk object 19">
              <a:extLst>
                <a:ext uri="{FF2B5EF4-FFF2-40B4-BE49-F238E27FC236}">
                  <a16:creationId xmlns:a16="http://schemas.microsoft.com/office/drawing/2014/main" id="{6DB07CE3-8639-364E-A91C-8331DD6D1055}"/>
                </a:ext>
              </a:extLst>
            </p:cNvPr>
            <p:cNvSpPr/>
            <p:nvPr/>
          </p:nvSpPr>
          <p:spPr>
            <a:xfrm>
              <a:off x="254318" y="378393"/>
              <a:ext cx="240665" cy="148590"/>
            </a:xfrm>
            <a:custGeom>
              <a:avLst/>
              <a:gdLst/>
              <a:ahLst/>
              <a:cxnLst/>
              <a:rect l="l" t="t" r="r" b="b"/>
              <a:pathLst>
                <a:path w="240665" h="148590">
                  <a:moveTo>
                    <a:pt x="121272" y="0"/>
                  </a:moveTo>
                  <a:lnTo>
                    <a:pt x="118656" y="0"/>
                  </a:lnTo>
                  <a:lnTo>
                    <a:pt x="0" y="71920"/>
                  </a:lnTo>
                  <a:lnTo>
                    <a:pt x="0" y="76428"/>
                  </a:lnTo>
                  <a:lnTo>
                    <a:pt x="118846" y="148348"/>
                  </a:lnTo>
                  <a:lnTo>
                    <a:pt x="121462" y="148348"/>
                  </a:lnTo>
                  <a:lnTo>
                    <a:pt x="240068" y="76428"/>
                  </a:lnTo>
                  <a:lnTo>
                    <a:pt x="240068" y="71920"/>
                  </a:lnTo>
                  <a:lnTo>
                    <a:pt x="121272" y="0"/>
                  </a:lnTo>
                  <a:close/>
                </a:path>
              </a:pathLst>
            </a:custGeom>
            <a:solidFill>
              <a:srgbClr val="FFFFFF"/>
            </a:solidFill>
          </p:spPr>
          <p:txBody>
            <a:bodyPr wrap="square" lIns="0" tIns="0" rIns="0" bIns="0" rtlCol="0"/>
            <a:lstStyle/>
            <a:p>
              <a:endParaRPr dirty="0">
                <a:latin typeface="Proxima Soft" panose="02000506030000020004" pitchFamily="2" charset="0"/>
              </a:endParaRPr>
            </a:p>
          </p:txBody>
        </p:sp>
        <p:sp>
          <p:nvSpPr>
            <p:cNvPr id="17" name="bk object 20">
              <a:extLst>
                <a:ext uri="{FF2B5EF4-FFF2-40B4-BE49-F238E27FC236}">
                  <a16:creationId xmlns:a16="http://schemas.microsoft.com/office/drawing/2014/main" id="{9CE0E586-E2D1-6B43-920A-AE9C641C6899}"/>
                </a:ext>
              </a:extLst>
            </p:cNvPr>
            <p:cNvSpPr/>
            <p:nvPr/>
          </p:nvSpPr>
          <p:spPr>
            <a:xfrm>
              <a:off x="382799" y="554664"/>
              <a:ext cx="112395" cy="135890"/>
            </a:xfrm>
            <a:custGeom>
              <a:avLst/>
              <a:gdLst/>
              <a:ahLst/>
              <a:cxnLst/>
              <a:rect l="l" t="t" r="r" b="b"/>
              <a:pathLst>
                <a:path w="112395" h="135890">
                  <a:moveTo>
                    <a:pt x="4241" y="0"/>
                  </a:moveTo>
                  <a:lnTo>
                    <a:pt x="0" y="2400"/>
                  </a:lnTo>
                  <a:lnTo>
                    <a:pt x="0" y="132930"/>
                  </a:lnTo>
                  <a:lnTo>
                    <a:pt x="4241" y="135318"/>
                  </a:lnTo>
                  <a:lnTo>
                    <a:pt x="112242" y="69989"/>
                  </a:lnTo>
                  <a:lnTo>
                    <a:pt x="112242" y="65328"/>
                  </a:lnTo>
                  <a:lnTo>
                    <a:pt x="4241" y="0"/>
                  </a:lnTo>
                  <a:close/>
                </a:path>
              </a:pathLst>
            </a:custGeom>
            <a:solidFill>
              <a:srgbClr val="FFFFFF"/>
            </a:solidFill>
          </p:spPr>
          <p:txBody>
            <a:bodyPr wrap="square" lIns="0" tIns="0" rIns="0" bIns="0" rtlCol="0"/>
            <a:lstStyle/>
            <a:p>
              <a:endParaRPr dirty="0">
                <a:latin typeface="Proxima Soft" panose="02000506030000020004" pitchFamily="2" charset="0"/>
              </a:endParaRPr>
            </a:p>
          </p:txBody>
        </p:sp>
        <p:sp>
          <p:nvSpPr>
            <p:cNvPr id="18" name="bk object 21">
              <a:extLst>
                <a:ext uri="{FF2B5EF4-FFF2-40B4-BE49-F238E27FC236}">
                  <a16:creationId xmlns:a16="http://schemas.microsoft.com/office/drawing/2014/main" id="{76272382-2344-9243-B03B-5DB7CA17670D}"/>
                </a:ext>
              </a:extLst>
            </p:cNvPr>
            <p:cNvSpPr/>
            <p:nvPr/>
          </p:nvSpPr>
          <p:spPr>
            <a:xfrm>
              <a:off x="394361" y="469893"/>
              <a:ext cx="111760" cy="134620"/>
            </a:xfrm>
            <a:custGeom>
              <a:avLst/>
              <a:gdLst/>
              <a:ahLst/>
              <a:cxnLst/>
              <a:rect l="l" t="t" r="r" b="b"/>
              <a:pathLst>
                <a:path w="111759" h="134620">
                  <a:moveTo>
                    <a:pt x="107416" y="0"/>
                  </a:moveTo>
                  <a:lnTo>
                    <a:pt x="0" y="65062"/>
                  </a:lnTo>
                  <a:lnTo>
                    <a:pt x="12" y="69723"/>
                  </a:lnTo>
                  <a:lnTo>
                    <a:pt x="107429" y="134594"/>
                  </a:lnTo>
                  <a:lnTo>
                    <a:pt x="111683" y="132207"/>
                  </a:lnTo>
                  <a:lnTo>
                    <a:pt x="111683" y="2400"/>
                  </a:lnTo>
                  <a:lnTo>
                    <a:pt x="107416" y="0"/>
                  </a:lnTo>
                  <a:close/>
                </a:path>
              </a:pathLst>
            </a:custGeom>
            <a:solidFill>
              <a:srgbClr val="FFFFFF"/>
            </a:solidFill>
          </p:spPr>
          <p:txBody>
            <a:bodyPr wrap="square" lIns="0" tIns="0" rIns="0" bIns="0" rtlCol="0"/>
            <a:lstStyle/>
            <a:p>
              <a:endParaRPr dirty="0">
                <a:latin typeface="Proxima Soft" panose="02000506030000020004" pitchFamily="2" charset="0"/>
              </a:endParaRPr>
            </a:p>
          </p:txBody>
        </p:sp>
        <p:sp>
          <p:nvSpPr>
            <p:cNvPr id="19" name="bk object 22">
              <a:extLst>
                <a:ext uri="{FF2B5EF4-FFF2-40B4-BE49-F238E27FC236}">
                  <a16:creationId xmlns:a16="http://schemas.microsoft.com/office/drawing/2014/main" id="{64E84507-1589-6B49-BD36-4A87D30F36A3}"/>
                </a:ext>
              </a:extLst>
            </p:cNvPr>
            <p:cNvSpPr/>
            <p:nvPr/>
          </p:nvSpPr>
          <p:spPr>
            <a:xfrm>
              <a:off x="522671" y="640092"/>
              <a:ext cx="111760" cy="134620"/>
            </a:xfrm>
            <a:custGeom>
              <a:avLst/>
              <a:gdLst/>
              <a:ahLst/>
              <a:cxnLst/>
              <a:rect l="l" t="t" r="r" b="b"/>
              <a:pathLst>
                <a:path w="111759" h="134620">
                  <a:moveTo>
                    <a:pt x="4241" y="0"/>
                  </a:moveTo>
                  <a:lnTo>
                    <a:pt x="0" y="2400"/>
                  </a:lnTo>
                  <a:lnTo>
                    <a:pt x="0" y="132219"/>
                  </a:lnTo>
                  <a:lnTo>
                    <a:pt x="4241" y="134607"/>
                  </a:lnTo>
                  <a:lnTo>
                    <a:pt x="111658" y="69672"/>
                  </a:lnTo>
                  <a:lnTo>
                    <a:pt x="111658" y="65011"/>
                  </a:lnTo>
                  <a:lnTo>
                    <a:pt x="4241" y="0"/>
                  </a:lnTo>
                  <a:close/>
                </a:path>
              </a:pathLst>
            </a:custGeom>
            <a:solidFill>
              <a:srgbClr val="FFFFFF"/>
            </a:solidFill>
          </p:spPr>
          <p:txBody>
            <a:bodyPr wrap="square" lIns="0" tIns="0" rIns="0" bIns="0" rtlCol="0"/>
            <a:lstStyle/>
            <a:p>
              <a:endParaRPr dirty="0">
                <a:latin typeface="Proxima Soft" panose="02000506030000020004" pitchFamily="2" charset="0"/>
              </a:endParaRPr>
            </a:p>
          </p:txBody>
        </p:sp>
        <p:sp>
          <p:nvSpPr>
            <p:cNvPr id="20" name="bk object 23">
              <a:extLst>
                <a:ext uri="{FF2B5EF4-FFF2-40B4-BE49-F238E27FC236}">
                  <a16:creationId xmlns:a16="http://schemas.microsoft.com/office/drawing/2014/main" id="{942F07E9-DFEA-9143-AD65-6D4DF3C1F168}"/>
                </a:ext>
              </a:extLst>
            </p:cNvPr>
            <p:cNvSpPr/>
            <p:nvPr/>
          </p:nvSpPr>
          <p:spPr>
            <a:xfrm>
              <a:off x="662599" y="469873"/>
              <a:ext cx="123825" cy="220345"/>
            </a:xfrm>
            <a:custGeom>
              <a:avLst/>
              <a:gdLst/>
              <a:ahLst/>
              <a:cxnLst/>
              <a:rect l="l" t="t" r="r" b="b"/>
              <a:pathLst>
                <a:path w="123825" h="220345">
                  <a:moveTo>
                    <a:pt x="119189" y="0"/>
                  </a:moveTo>
                  <a:lnTo>
                    <a:pt x="1270" y="71361"/>
                  </a:lnTo>
                  <a:lnTo>
                    <a:pt x="25" y="73494"/>
                  </a:lnTo>
                  <a:lnTo>
                    <a:pt x="0" y="217868"/>
                  </a:lnTo>
                  <a:lnTo>
                    <a:pt x="4127" y="220192"/>
                  </a:lnTo>
                  <a:lnTo>
                    <a:pt x="122110" y="148818"/>
                  </a:lnTo>
                  <a:lnTo>
                    <a:pt x="123304" y="146697"/>
                  </a:lnTo>
                  <a:lnTo>
                    <a:pt x="123304" y="2324"/>
                  </a:lnTo>
                  <a:lnTo>
                    <a:pt x="119189" y="0"/>
                  </a:lnTo>
                  <a:close/>
                </a:path>
              </a:pathLst>
            </a:custGeom>
            <a:solidFill>
              <a:srgbClr val="FFFFFF"/>
            </a:solidFill>
          </p:spPr>
          <p:txBody>
            <a:bodyPr wrap="square" lIns="0" tIns="0" rIns="0" bIns="0" rtlCol="0"/>
            <a:lstStyle/>
            <a:p>
              <a:endParaRPr dirty="0">
                <a:latin typeface="Proxima Soft" panose="02000506030000020004" pitchFamily="2" charset="0"/>
              </a:endParaRPr>
            </a:p>
          </p:txBody>
        </p:sp>
        <p:sp>
          <p:nvSpPr>
            <p:cNvPr id="21" name="bk object 24">
              <a:extLst>
                <a:ext uri="{FF2B5EF4-FFF2-40B4-BE49-F238E27FC236}">
                  <a16:creationId xmlns:a16="http://schemas.microsoft.com/office/drawing/2014/main" id="{6B7FB3E9-6AD0-A943-8283-0E47CE9E8F72}"/>
                </a:ext>
              </a:extLst>
            </p:cNvPr>
            <p:cNvSpPr/>
            <p:nvPr/>
          </p:nvSpPr>
          <p:spPr>
            <a:xfrm>
              <a:off x="534313" y="378393"/>
              <a:ext cx="240665" cy="148590"/>
            </a:xfrm>
            <a:custGeom>
              <a:avLst/>
              <a:gdLst/>
              <a:ahLst/>
              <a:cxnLst/>
              <a:rect l="l" t="t" r="r" b="b"/>
              <a:pathLst>
                <a:path w="240665" h="148590">
                  <a:moveTo>
                    <a:pt x="121412" y="0"/>
                  </a:moveTo>
                  <a:lnTo>
                    <a:pt x="118795" y="0"/>
                  </a:lnTo>
                  <a:lnTo>
                    <a:pt x="0" y="71920"/>
                  </a:lnTo>
                  <a:lnTo>
                    <a:pt x="0" y="76428"/>
                  </a:lnTo>
                  <a:lnTo>
                    <a:pt x="118605" y="148348"/>
                  </a:lnTo>
                  <a:lnTo>
                    <a:pt x="121221" y="148348"/>
                  </a:lnTo>
                  <a:lnTo>
                    <a:pt x="240068" y="76428"/>
                  </a:lnTo>
                  <a:lnTo>
                    <a:pt x="240068" y="71920"/>
                  </a:lnTo>
                  <a:lnTo>
                    <a:pt x="121412" y="0"/>
                  </a:lnTo>
                  <a:close/>
                </a:path>
              </a:pathLst>
            </a:custGeom>
            <a:solidFill>
              <a:srgbClr val="FFFFFF"/>
            </a:solidFill>
          </p:spPr>
          <p:txBody>
            <a:bodyPr wrap="square" lIns="0" tIns="0" rIns="0" bIns="0" rtlCol="0"/>
            <a:lstStyle/>
            <a:p>
              <a:endParaRPr dirty="0">
                <a:latin typeface="Proxima Soft" panose="02000506030000020004" pitchFamily="2" charset="0"/>
              </a:endParaRPr>
            </a:p>
          </p:txBody>
        </p:sp>
        <p:sp>
          <p:nvSpPr>
            <p:cNvPr id="22" name="bk object 25">
              <a:extLst>
                <a:ext uri="{FF2B5EF4-FFF2-40B4-BE49-F238E27FC236}">
                  <a16:creationId xmlns:a16="http://schemas.microsoft.com/office/drawing/2014/main" id="{B610BF48-C692-3345-B308-B02D2F361D6A}"/>
                </a:ext>
              </a:extLst>
            </p:cNvPr>
            <p:cNvSpPr/>
            <p:nvPr/>
          </p:nvSpPr>
          <p:spPr>
            <a:xfrm>
              <a:off x="533659" y="554664"/>
              <a:ext cx="112395" cy="135890"/>
            </a:xfrm>
            <a:custGeom>
              <a:avLst/>
              <a:gdLst/>
              <a:ahLst/>
              <a:cxnLst/>
              <a:rect l="l" t="t" r="r" b="b"/>
              <a:pathLst>
                <a:path w="112395" h="135890">
                  <a:moveTo>
                    <a:pt x="108000" y="0"/>
                  </a:moveTo>
                  <a:lnTo>
                    <a:pt x="0" y="65328"/>
                  </a:lnTo>
                  <a:lnTo>
                    <a:pt x="0" y="69989"/>
                  </a:lnTo>
                  <a:lnTo>
                    <a:pt x="108000" y="135318"/>
                  </a:lnTo>
                  <a:lnTo>
                    <a:pt x="112255" y="132930"/>
                  </a:lnTo>
                  <a:lnTo>
                    <a:pt x="112255" y="2400"/>
                  </a:lnTo>
                  <a:lnTo>
                    <a:pt x="108000" y="0"/>
                  </a:lnTo>
                  <a:close/>
                </a:path>
              </a:pathLst>
            </a:custGeom>
            <a:solidFill>
              <a:srgbClr val="FFFFFF"/>
            </a:solidFill>
          </p:spPr>
          <p:txBody>
            <a:bodyPr wrap="square" lIns="0" tIns="0" rIns="0" bIns="0" rtlCol="0"/>
            <a:lstStyle/>
            <a:p>
              <a:endParaRPr dirty="0">
                <a:latin typeface="Proxima Soft" panose="02000506030000020004" pitchFamily="2" charset="0"/>
              </a:endParaRPr>
            </a:p>
          </p:txBody>
        </p:sp>
        <p:sp>
          <p:nvSpPr>
            <p:cNvPr id="23" name="bk object 26">
              <a:extLst>
                <a:ext uri="{FF2B5EF4-FFF2-40B4-BE49-F238E27FC236}">
                  <a16:creationId xmlns:a16="http://schemas.microsoft.com/office/drawing/2014/main" id="{94E8DA56-1F21-CB49-A691-37CEB329222C}"/>
                </a:ext>
              </a:extLst>
            </p:cNvPr>
            <p:cNvSpPr/>
            <p:nvPr/>
          </p:nvSpPr>
          <p:spPr>
            <a:xfrm>
              <a:off x="522667" y="469893"/>
              <a:ext cx="111760" cy="134620"/>
            </a:xfrm>
            <a:custGeom>
              <a:avLst/>
              <a:gdLst/>
              <a:ahLst/>
              <a:cxnLst/>
              <a:rect l="l" t="t" r="r" b="b"/>
              <a:pathLst>
                <a:path w="111759" h="134620">
                  <a:moveTo>
                    <a:pt x="4241" y="0"/>
                  </a:moveTo>
                  <a:lnTo>
                    <a:pt x="0" y="2400"/>
                  </a:lnTo>
                  <a:lnTo>
                    <a:pt x="0" y="132207"/>
                  </a:lnTo>
                  <a:lnTo>
                    <a:pt x="4241" y="134594"/>
                  </a:lnTo>
                  <a:lnTo>
                    <a:pt x="111671" y="69723"/>
                  </a:lnTo>
                  <a:lnTo>
                    <a:pt x="111671" y="65062"/>
                  </a:lnTo>
                  <a:lnTo>
                    <a:pt x="4241" y="0"/>
                  </a:lnTo>
                  <a:close/>
                </a:path>
              </a:pathLst>
            </a:custGeom>
            <a:solidFill>
              <a:srgbClr val="FFFFFF"/>
            </a:solidFill>
          </p:spPr>
          <p:txBody>
            <a:bodyPr wrap="square" lIns="0" tIns="0" rIns="0" bIns="0" rtlCol="0"/>
            <a:lstStyle/>
            <a:p>
              <a:endParaRPr dirty="0">
                <a:latin typeface="Proxima Soft" panose="02000506030000020004" pitchFamily="2" charset="0"/>
              </a:endParaRPr>
            </a:p>
          </p:txBody>
        </p:sp>
      </p:grpSp>
    </p:spTree>
    <p:extLst>
      <p:ext uri="{BB962C8B-B14F-4D97-AF65-F5344CB8AC3E}">
        <p14:creationId xmlns:p14="http://schemas.microsoft.com/office/powerpoint/2010/main" val="189778570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058F9C3-C679-7C4C-A17B-FEA55A23E5D5}"/>
              </a:ext>
            </a:extLst>
          </p:cNvPr>
          <p:cNvSpPr>
            <a:spLocks noGrp="1"/>
          </p:cNvSpPr>
          <p:nvPr>
            <p:ph type="title"/>
          </p:nvPr>
        </p:nvSpPr>
        <p:spPr>
          <a:xfrm>
            <a:off x="1271496" y="365125"/>
            <a:ext cx="10082304"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DE2A5A06-4C02-A24E-84AF-A3AF7FA2649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2B8952B-0012-1045-BA6B-9661604C48B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Proxima Soft" panose="02000506030000020004" pitchFamily="2" charset="0"/>
              </a:defRPr>
            </a:lvl1pPr>
          </a:lstStyle>
          <a:p>
            <a:fld id="{AEC5EE2A-AA66-AB43-B331-269CAB028D85}" type="datetimeFigureOut">
              <a:rPr lang="en-US" smtClean="0"/>
              <a:pPr/>
              <a:t>5/19/20</a:t>
            </a:fld>
            <a:endParaRPr lang="en-US"/>
          </a:p>
        </p:txBody>
      </p:sp>
      <p:sp>
        <p:nvSpPr>
          <p:cNvPr id="5" name="Footer Placeholder 4">
            <a:extLst>
              <a:ext uri="{FF2B5EF4-FFF2-40B4-BE49-F238E27FC236}">
                <a16:creationId xmlns:a16="http://schemas.microsoft.com/office/drawing/2014/main" id="{F3E31A2C-9481-A149-88E9-909C74285AF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Proxima Soft" panose="02000506030000020004" pitchFamily="2" charset="0"/>
              </a:defRPr>
            </a:lvl1pPr>
          </a:lstStyle>
          <a:p>
            <a:endParaRPr lang="en-US"/>
          </a:p>
        </p:txBody>
      </p:sp>
      <p:sp>
        <p:nvSpPr>
          <p:cNvPr id="6" name="Slide Number Placeholder 5">
            <a:extLst>
              <a:ext uri="{FF2B5EF4-FFF2-40B4-BE49-F238E27FC236}">
                <a16:creationId xmlns:a16="http://schemas.microsoft.com/office/drawing/2014/main" id="{06E6ABBE-E4AF-674E-92A5-8F3F3A517564}"/>
              </a:ext>
            </a:extLst>
          </p:cNvPr>
          <p:cNvSpPr>
            <a:spLocks noGrp="1"/>
          </p:cNvSpPr>
          <p:nvPr>
            <p:ph type="sldNum" sz="quarter" idx="4"/>
          </p:nvPr>
        </p:nvSpPr>
        <p:spPr>
          <a:xfrm>
            <a:off x="932688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Proxima Soft" panose="02000506030000020004" pitchFamily="2" charset="0"/>
              </a:defRPr>
            </a:lvl1pPr>
          </a:lstStyle>
          <a:p>
            <a:fld id="{30559557-B6E3-3C48-A023-8511B91C70CE}" type="slidenum">
              <a:rPr lang="en-US" smtClean="0"/>
              <a:pPr/>
              <a:t>‹#›</a:t>
            </a:fld>
            <a:endParaRPr lang="en-US"/>
          </a:p>
        </p:txBody>
      </p:sp>
      <p:grpSp>
        <p:nvGrpSpPr>
          <p:cNvPr id="7" name="Group 6">
            <a:extLst>
              <a:ext uri="{FF2B5EF4-FFF2-40B4-BE49-F238E27FC236}">
                <a16:creationId xmlns:a16="http://schemas.microsoft.com/office/drawing/2014/main" id="{04654D69-E37A-1D47-B5A7-40C0B6476965}"/>
              </a:ext>
            </a:extLst>
          </p:cNvPr>
          <p:cNvGrpSpPr/>
          <p:nvPr userDrawn="1"/>
        </p:nvGrpSpPr>
        <p:grpSpPr>
          <a:xfrm>
            <a:off x="0" y="12"/>
            <a:ext cx="1028700" cy="1627505"/>
            <a:chOff x="0" y="12"/>
            <a:chExt cx="1028700" cy="1627505"/>
          </a:xfrm>
        </p:grpSpPr>
        <p:sp>
          <p:nvSpPr>
            <p:cNvPr id="8" name="bk object 16">
              <a:extLst>
                <a:ext uri="{FF2B5EF4-FFF2-40B4-BE49-F238E27FC236}">
                  <a16:creationId xmlns:a16="http://schemas.microsoft.com/office/drawing/2014/main" id="{6D744F30-B176-E141-8299-0986C8201615}"/>
                </a:ext>
              </a:extLst>
            </p:cNvPr>
            <p:cNvSpPr/>
            <p:nvPr/>
          </p:nvSpPr>
          <p:spPr>
            <a:xfrm>
              <a:off x="0" y="12"/>
              <a:ext cx="1028700" cy="1627505"/>
            </a:xfrm>
            <a:custGeom>
              <a:avLst/>
              <a:gdLst/>
              <a:ahLst/>
              <a:cxnLst/>
              <a:rect l="l" t="t" r="r" b="b"/>
              <a:pathLst>
                <a:path w="1028700" h="1627505">
                  <a:moveTo>
                    <a:pt x="1028688" y="0"/>
                  </a:moveTo>
                  <a:lnTo>
                    <a:pt x="0" y="0"/>
                  </a:lnTo>
                  <a:lnTo>
                    <a:pt x="0" y="1627404"/>
                  </a:lnTo>
                  <a:lnTo>
                    <a:pt x="877444" y="1096917"/>
                  </a:lnTo>
                  <a:lnTo>
                    <a:pt x="915385" y="1069932"/>
                  </a:lnTo>
                  <a:lnTo>
                    <a:pt x="948489" y="1038091"/>
                  </a:lnTo>
                  <a:lnTo>
                    <a:pt x="976389" y="1002040"/>
                  </a:lnTo>
                  <a:lnTo>
                    <a:pt x="998724" y="962425"/>
                  </a:lnTo>
                  <a:lnTo>
                    <a:pt x="1015128" y="919893"/>
                  </a:lnTo>
                  <a:lnTo>
                    <a:pt x="1025238" y="875092"/>
                  </a:lnTo>
                  <a:lnTo>
                    <a:pt x="1028688" y="828667"/>
                  </a:lnTo>
                  <a:lnTo>
                    <a:pt x="1028688" y="0"/>
                  </a:lnTo>
                  <a:close/>
                </a:path>
              </a:pathLst>
            </a:custGeom>
            <a:solidFill>
              <a:srgbClr val="EF3F24"/>
            </a:solidFill>
          </p:spPr>
          <p:txBody>
            <a:bodyPr wrap="square" lIns="0" tIns="0" rIns="0" bIns="0" rtlCol="0"/>
            <a:lstStyle/>
            <a:p>
              <a:endParaRPr dirty="0">
                <a:latin typeface="Proxima Soft" panose="02000506030000020004" pitchFamily="2" charset="0"/>
              </a:endParaRPr>
            </a:p>
          </p:txBody>
        </p:sp>
        <p:sp>
          <p:nvSpPr>
            <p:cNvPr id="9" name="bk object 17">
              <a:extLst>
                <a:ext uri="{FF2B5EF4-FFF2-40B4-BE49-F238E27FC236}">
                  <a16:creationId xmlns:a16="http://schemas.microsoft.com/office/drawing/2014/main" id="{DA93D9CE-D2F2-2347-B0ED-1F79129895A2}"/>
                </a:ext>
              </a:extLst>
            </p:cNvPr>
            <p:cNvSpPr/>
            <p:nvPr/>
          </p:nvSpPr>
          <p:spPr>
            <a:xfrm>
              <a:off x="394370" y="640092"/>
              <a:ext cx="111760" cy="134620"/>
            </a:xfrm>
            <a:custGeom>
              <a:avLst/>
              <a:gdLst/>
              <a:ahLst/>
              <a:cxnLst/>
              <a:rect l="l" t="t" r="r" b="b"/>
              <a:pathLst>
                <a:path w="111759" h="134620">
                  <a:moveTo>
                    <a:pt x="107416" y="0"/>
                  </a:moveTo>
                  <a:lnTo>
                    <a:pt x="0" y="65011"/>
                  </a:lnTo>
                  <a:lnTo>
                    <a:pt x="0" y="69672"/>
                  </a:lnTo>
                  <a:lnTo>
                    <a:pt x="107416" y="134607"/>
                  </a:lnTo>
                  <a:lnTo>
                    <a:pt x="111658" y="132219"/>
                  </a:lnTo>
                  <a:lnTo>
                    <a:pt x="111658" y="2400"/>
                  </a:lnTo>
                  <a:lnTo>
                    <a:pt x="107416" y="0"/>
                  </a:lnTo>
                  <a:close/>
                </a:path>
              </a:pathLst>
            </a:custGeom>
            <a:solidFill>
              <a:srgbClr val="FFFFFF"/>
            </a:solidFill>
          </p:spPr>
          <p:txBody>
            <a:bodyPr wrap="square" lIns="0" tIns="0" rIns="0" bIns="0" rtlCol="0"/>
            <a:lstStyle/>
            <a:p>
              <a:endParaRPr dirty="0">
                <a:latin typeface="Proxima Soft" panose="02000506030000020004" pitchFamily="2" charset="0"/>
              </a:endParaRPr>
            </a:p>
          </p:txBody>
        </p:sp>
        <p:sp>
          <p:nvSpPr>
            <p:cNvPr id="10" name="bk object 18">
              <a:extLst>
                <a:ext uri="{FF2B5EF4-FFF2-40B4-BE49-F238E27FC236}">
                  <a16:creationId xmlns:a16="http://schemas.microsoft.com/office/drawing/2014/main" id="{03016FAA-725C-2F43-8B47-6C6B9BDC7FB7}"/>
                </a:ext>
              </a:extLst>
            </p:cNvPr>
            <p:cNvSpPr/>
            <p:nvPr/>
          </p:nvSpPr>
          <p:spPr>
            <a:xfrm>
              <a:off x="242796" y="469873"/>
              <a:ext cx="123825" cy="220345"/>
            </a:xfrm>
            <a:custGeom>
              <a:avLst/>
              <a:gdLst/>
              <a:ahLst/>
              <a:cxnLst/>
              <a:rect l="l" t="t" r="r" b="b"/>
              <a:pathLst>
                <a:path w="123825" h="220345">
                  <a:moveTo>
                    <a:pt x="4114" y="0"/>
                  </a:moveTo>
                  <a:lnTo>
                    <a:pt x="0" y="2324"/>
                  </a:lnTo>
                  <a:lnTo>
                    <a:pt x="0" y="146697"/>
                  </a:lnTo>
                  <a:lnTo>
                    <a:pt x="1193" y="148818"/>
                  </a:lnTo>
                  <a:lnTo>
                    <a:pt x="119176" y="220192"/>
                  </a:lnTo>
                  <a:lnTo>
                    <a:pt x="123304" y="217868"/>
                  </a:lnTo>
                  <a:lnTo>
                    <a:pt x="123278" y="73494"/>
                  </a:lnTo>
                  <a:lnTo>
                    <a:pt x="122034" y="71361"/>
                  </a:lnTo>
                  <a:lnTo>
                    <a:pt x="4114" y="0"/>
                  </a:lnTo>
                  <a:close/>
                </a:path>
              </a:pathLst>
            </a:custGeom>
            <a:solidFill>
              <a:srgbClr val="FFFFFF"/>
            </a:solidFill>
          </p:spPr>
          <p:txBody>
            <a:bodyPr wrap="square" lIns="0" tIns="0" rIns="0" bIns="0" rtlCol="0"/>
            <a:lstStyle/>
            <a:p>
              <a:endParaRPr dirty="0">
                <a:latin typeface="Proxima Soft" panose="02000506030000020004" pitchFamily="2" charset="0"/>
              </a:endParaRPr>
            </a:p>
          </p:txBody>
        </p:sp>
        <p:sp>
          <p:nvSpPr>
            <p:cNvPr id="11" name="bk object 19">
              <a:extLst>
                <a:ext uri="{FF2B5EF4-FFF2-40B4-BE49-F238E27FC236}">
                  <a16:creationId xmlns:a16="http://schemas.microsoft.com/office/drawing/2014/main" id="{3B93E025-42E8-9F4C-AD12-F816519DF5B2}"/>
                </a:ext>
              </a:extLst>
            </p:cNvPr>
            <p:cNvSpPr/>
            <p:nvPr/>
          </p:nvSpPr>
          <p:spPr>
            <a:xfrm>
              <a:off x="254318" y="378393"/>
              <a:ext cx="240665" cy="148590"/>
            </a:xfrm>
            <a:custGeom>
              <a:avLst/>
              <a:gdLst/>
              <a:ahLst/>
              <a:cxnLst/>
              <a:rect l="l" t="t" r="r" b="b"/>
              <a:pathLst>
                <a:path w="240665" h="148590">
                  <a:moveTo>
                    <a:pt x="121272" y="0"/>
                  </a:moveTo>
                  <a:lnTo>
                    <a:pt x="118656" y="0"/>
                  </a:lnTo>
                  <a:lnTo>
                    <a:pt x="0" y="71920"/>
                  </a:lnTo>
                  <a:lnTo>
                    <a:pt x="0" y="76428"/>
                  </a:lnTo>
                  <a:lnTo>
                    <a:pt x="118846" y="148348"/>
                  </a:lnTo>
                  <a:lnTo>
                    <a:pt x="121462" y="148348"/>
                  </a:lnTo>
                  <a:lnTo>
                    <a:pt x="240068" y="76428"/>
                  </a:lnTo>
                  <a:lnTo>
                    <a:pt x="240068" y="71920"/>
                  </a:lnTo>
                  <a:lnTo>
                    <a:pt x="121272" y="0"/>
                  </a:lnTo>
                  <a:close/>
                </a:path>
              </a:pathLst>
            </a:custGeom>
            <a:solidFill>
              <a:srgbClr val="FFFFFF"/>
            </a:solidFill>
          </p:spPr>
          <p:txBody>
            <a:bodyPr wrap="square" lIns="0" tIns="0" rIns="0" bIns="0" rtlCol="0"/>
            <a:lstStyle/>
            <a:p>
              <a:endParaRPr dirty="0">
                <a:latin typeface="Proxima Soft" panose="02000506030000020004" pitchFamily="2" charset="0"/>
              </a:endParaRPr>
            </a:p>
          </p:txBody>
        </p:sp>
        <p:sp>
          <p:nvSpPr>
            <p:cNvPr id="12" name="bk object 20">
              <a:extLst>
                <a:ext uri="{FF2B5EF4-FFF2-40B4-BE49-F238E27FC236}">
                  <a16:creationId xmlns:a16="http://schemas.microsoft.com/office/drawing/2014/main" id="{62781B62-E8E9-3C47-A05F-843F7E08A6E4}"/>
                </a:ext>
              </a:extLst>
            </p:cNvPr>
            <p:cNvSpPr/>
            <p:nvPr/>
          </p:nvSpPr>
          <p:spPr>
            <a:xfrm>
              <a:off x="382799" y="554664"/>
              <a:ext cx="112395" cy="135890"/>
            </a:xfrm>
            <a:custGeom>
              <a:avLst/>
              <a:gdLst/>
              <a:ahLst/>
              <a:cxnLst/>
              <a:rect l="l" t="t" r="r" b="b"/>
              <a:pathLst>
                <a:path w="112395" h="135890">
                  <a:moveTo>
                    <a:pt x="4241" y="0"/>
                  </a:moveTo>
                  <a:lnTo>
                    <a:pt x="0" y="2400"/>
                  </a:lnTo>
                  <a:lnTo>
                    <a:pt x="0" y="132930"/>
                  </a:lnTo>
                  <a:lnTo>
                    <a:pt x="4241" y="135318"/>
                  </a:lnTo>
                  <a:lnTo>
                    <a:pt x="112242" y="69989"/>
                  </a:lnTo>
                  <a:lnTo>
                    <a:pt x="112242" y="65328"/>
                  </a:lnTo>
                  <a:lnTo>
                    <a:pt x="4241" y="0"/>
                  </a:lnTo>
                  <a:close/>
                </a:path>
              </a:pathLst>
            </a:custGeom>
            <a:solidFill>
              <a:srgbClr val="FFFFFF"/>
            </a:solidFill>
          </p:spPr>
          <p:txBody>
            <a:bodyPr wrap="square" lIns="0" tIns="0" rIns="0" bIns="0" rtlCol="0"/>
            <a:lstStyle/>
            <a:p>
              <a:endParaRPr dirty="0">
                <a:latin typeface="Proxima Soft" panose="02000506030000020004" pitchFamily="2" charset="0"/>
              </a:endParaRPr>
            </a:p>
          </p:txBody>
        </p:sp>
        <p:sp>
          <p:nvSpPr>
            <p:cNvPr id="13" name="bk object 21">
              <a:extLst>
                <a:ext uri="{FF2B5EF4-FFF2-40B4-BE49-F238E27FC236}">
                  <a16:creationId xmlns:a16="http://schemas.microsoft.com/office/drawing/2014/main" id="{5A45EE20-4949-2947-87B5-62F04D3ACA03}"/>
                </a:ext>
              </a:extLst>
            </p:cNvPr>
            <p:cNvSpPr/>
            <p:nvPr/>
          </p:nvSpPr>
          <p:spPr>
            <a:xfrm>
              <a:off x="394361" y="469893"/>
              <a:ext cx="111760" cy="134620"/>
            </a:xfrm>
            <a:custGeom>
              <a:avLst/>
              <a:gdLst/>
              <a:ahLst/>
              <a:cxnLst/>
              <a:rect l="l" t="t" r="r" b="b"/>
              <a:pathLst>
                <a:path w="111759" h="134620">
                  <a:moveTo>
                    <a:pt x="107416" y="0"/>
                  </a:moveTo>
                  <a:lnTo>
                    <a:pt x="0" y="65062"/>
                  </a:lnTo>
                  <a:lnTo>
                    <a:pt x="12" y="69723"/>
                  </a:lnTo>
                  <a:lnTo>
                    <a:pt x="107429" y="134594"/>
                  </a:lnTo>
                  <a:lnTo>
                    <a:pt x="111683" y="132207"/>
                  </a:lnTo>
                  <a:lnTo>
                    <a:pt x="111683" y="2400"/>
                  </a:lnTo>
                  <a:lnTo>
                    <a:pt x="107416" y="0"/>
                  </a:lnTo>
                  <a:close/>
                </a:path>
              </a:pathLst>
            </a:custGeom>
            <a:solidFill>
              <a:srgbClr val="FFFFFF"/>
            </a:solidFill>
          </p:spPr>
          <p:txBody>
            <a:bodyPr wrap="square" lIns="0" tIns="0" rIns="0" bIns="0" rtlCol="0"/>
            <a:lstStyle/>
            <a:p>
              <a:endParaRPr dirty="0">
                <a:latin typeface="Proxima Soft" panose="02000506030000020004" pitchFamily="2" charset="0"/>
              </a:endParaRPr>
            </a:p>
          </p:txBody>
        </p:sp>
        <p:sp>
          <p:nvSpPr>
            <p:cNvPr id="14" name="bk object 22">
              <a:extLst>
                <a:ext uri="{FF2B5EF4-FFF2-40B4-BE49-F238E27FC236}">
                  <a16:creationId xmlns:a16="http://schemas.microsoft.com/office/drawing/2014/main" id="{8098429C-BCED-FB43-B40D-C10DE55EA979}"/>
                </a:ext>
              </a:extLst>
            </p:cNvPr>
            <p:cNvSpPr/>
            <p:nvPr/>
          </p:nvSpPr>
          <p:spPr>
            <a:xfrm>
              <a:off x="522671" y="640092"/>
              <a:ext cx="111760" cy="134620"/>
            </a:xfrm>
            <a:custGeom>
              <a:avLst/>
              <a:gdLst/>
              <a:ahLst/>
              <a:cxnLst/>
              <a:rect l="l" t="t" r="r" b="b"/>
              <a:pathLst>
                <a:path w="111759" h="134620">
                  <a:moveTo>
                    <a:pt x="4241" y="0"/>
                  </a:moveTo>
                  <a:lnTo>
                    <a:pt x="0" y="2400"/>
                  </a:lnTo>
                  <a:lnTo>
                    <a:pt x="0" y="132219"/>
                  </a:lnTo>
                  <a:lnTo>
                    <a:pt x="4241" y="134607"/>
                  </a:lnTo>
                  <a:lnTo>
                    <a:pt x="111658" y="69672"/>
                  </a:lnTo>
                  <a:lnTo>
                    <a:pt x="111658" y="65011"/>
                  </a:lnTo>
                  <a:lnTo>
                    <a:pt x="4241" y="0"/>
                  </a:lnTo>
                  <a:close/>
                </a:path>
              </a:pathLst>
            </a:custGeom>
            <a:solidFill>
              <a:srgbClr val="FFFFFF"/>
            </a:solidFill>
          </p:spPr>
          <p:txBody>
            <a:bodyPr wrap="square" lIns="0" tIns="0" rIns="0" bIns="0" rtlCol="0"/>
            <a:lstStyle/>
            <a:p>
              <a:endParaRPr dirty="0">
                <a:latin typeface="Proxima Soft" panose="02000506030000020004" pitchFamily="2" charset="0"/>
              </a:endParaRPr>
            </a:p>
          </p:txBody>
        </p:sp>
        <p:sp>
          <p:nvSpPr>
            <p:cNvPr id="15" name="bk object 23">
              <a:extLst>
                <a:ext uri="{FF2B5EF4-FFF2-40B4-BE49-F238E27FC236}">
                  <a16:creationId xmlns:a16="http://schemas.microsoft.com/office/drawing/2014/main" id="{ACFF30D1-6D04-2447-A298-0683F536E12D}"/>
                </a:ext>
              </a:extLst>
            </p:cNvPr>
            <p:cNvSpPr/>
            <p:nvPr/>
          </p:nvSpPr>
          <p:spPr>
            <a:xfrm>
              <a:off x="662599" y="469873"/>
              <a:ext cx="123825" cy="220345"/>
            </a:xfrm>
            <a:custGeom>
              <a:avLst/>
              <a:gdLst/>
              <a:ahLst/>
              <a:cxnLst/>
              <a:rect l="l" t="t" r="r" b="b"/>
              <a:pathLst>
                <a:path w="123825" h="220345">
                  <a:moveTo>
                    <a:pt x="119189" y="0"/>
                  </a:moveTo>
                  <a:lnTo>
                    <a:pt x="1270" y="71361"/>
                  </a:lnTo>
                  <a:lnTo>
                    <a:pt x="25" y="73494"/>
                  </a:lnTo>
                  <a:lnTo>
                    <a:pt x="0" y="217868"/>
                  </a:lnTo>
                  <a:lnTo>
                    <a:pt x="4127" y="220192"/>
                  </a:lnTo>
                  <a:lnTo>
                    <a:pt x="122110" y="148818"/>
                  </a:lnTo>
                  <a:lnTo>
                    <a:pt x="123304" y="146697"/>
                  </a:lnTo>
                  <a:lnTo>
                    <a:pt x="123304" y="2324"/>
                  </a:lnTo>
                  <a:lnTo>
                    <a:pt x="119189" y="0"/>
                  </a:lnTo>
                  <a:close/>
                </a:path>
              </a:pathLst>
            </a:custGeom>
            <a:solidFill>
              <a:srgbClr val="FFFFFF"/>
            </a:solidFill>
          </p:spPr>
          <p:txBody>
            <a:bodyPr wrap="square" lIns="0" tIns="0" rIns="0" bIns="0" rtlCol="0"/>
            <a:lstStyle/>
            <a:p>
              <a:endParaRPr dirty="0">
                <a:latin typeface="Proxima Soft" panose="02000506030000020004" pitchFamily="2" charset="0"/>
              </a:endParaRPr>
            </a:p>
          </p:txBody>
        </p:sp>
        <p:sp>
          <p:nvSpPr>
            <p:cNvPr id="16" name="bk object 24">
              <a:extLst>
                <a:ext uri="{FF2B5EF4-FFF2-40B4-BE49-F238E27FC236}">
                  <a16:creationId xmlns:a16="http://schemas.microsoft.com/office/drawing/2014/main" id="{5B548F71-1C10-1A4A-B5F2-DFEDD1068DCA}"/>
                </a:ext>
              </a:extLst>
            </p:cNvPr>
            <p:cNvSpPr/>
            <p:nvPr/>
          </p:nvSpPr>
          <p:spPr>
            <a:xfrm>
              <a:off x="534313" y="378393"/>
              <a:ext cx="240665" cy="148590"/>
            </a:xfrm>
            <a:custGeom>
              <a:avLst/>
              <a:gdLst/>
              <a:ahLst/>
              <a:cxnLst/>
              <a:rect l="l" t="t" r="r" b="b"/>
              <a:pathLst>
                <a:path w="240665" h="148590">
                  <a:moveTo>
                    <a:pt x="121412" y="0"/>
                  </a:moveTo>
                  <a:lnTo>
                    <a:pt x="118795" y="0"/>
                  </a:lnTo>
                  <a:lnTo>
                    <a:pt x="0" y="71920"/>
                  </a:lnTo>
                  <a:lnTo>
                    <a:pt x="0" y="76428"/>
                  </a:lnTo>
                  <a:lnTo>
                    <a:pt x="118605" y="148348"/>
                  </a:lnTo>
                  <a:lnTo>
                    <a:pt x="121221" y="148348"/>
                  </a:lnTo>
                  <a:lnTo>
                    <a:pt x="240068" y="76428"/>
                  </a:lnTo>
                  <a:lnTo>
                    <a:pt x="240068" y="71920"/>
                  </a:lnTo>
                  <a:lnTo>
                    <a:pt x="121412" y="0"/>
                  </a:lnTo>
                  <a:close/>
                </a:path>
              </a:pathLst>
            </a:custGeom>
            <a:solidFill>
              <a:srgbClr val="FFFFFF"/>
            </a:solidFill>
          </p:spPr>
          <p:txBody>
            <a:bodyPr wrap="square" lIns="0" tIns="0" rIns="0" bIns="0" rtlCol="0"/>
            <a:lstStyle/>
            <a:p>
              <a:endParaRPr dirty="0">
                <a:latin typeface="Proxima Soft" panose="02000506030000020004" pitchFamily="2" charset="0"/>
              </a:endParaRPr>
            </a:p>
          </p:txBody>
        </p:sp>
        <p:sp>
          <p:nvSpPr>
            <p:cNvPr id="17" name="bk object 25">
              <a:extLst>
                <a:ext uri="{FF2B5EF4-FFF2-40B4-BE49-F238E27FC236}">
                  <a16:creationId xmlns:a16="http://schemas.microsoft.com/office/drawing/2014/main" id="{44E02012-A8BD-F340-A079-D469853465BE}"/>
                </a:ext>
              </a:extLst>
            </p:cNvPr>
            <p:cNvSpPr/>
            <p:nvPr/>
          </p:nvSpPr>
          <p:spPr>
            <a:xfrm>
              <a:off x="533659" y="554664"/>
              <a:ext cx="112395" cy="135890"/>
            </a:xfrm>
            <a:custGeom>
              <a:avLst/>
              <a:gdLst/>
              <a:ahLst/>
              <a:cxnLst/>
              <a:rect l="l" t="t" r="r" b="b"/>
              <a:pathLst>
                <a:path w="112395" h="135890">
                  <a:moveTo>
                    <a:pt x="108000" y="0"/>
                  </a:moveTo>
                  <a:lnTo>
                    <a:pt x="0" y="65328"/>
                  </a:lnTo>
                  <a:lnTo>
                    <a:pt x="0" y="69989"/>
                  </a:lnTo>
                  <a:lnTo>
                    <a:pt x="108000" y="135318"/>
                  </a:lnTo>
                  <a:lnTo>
                    <a:pt x="112255" y="132930"/>
                  </a:lnTo>
                  <a:lnTo>
                    <a:pt x="112255" y="2400"/>
                  </a:lnTo>
                  <a:lnTo>
                    <a:pt x="108000" y="0"/>
                  </a:lnTo>
                  <a:close/>
                </a:path>
              </a:pathLst>
            </a:custGeom>
            <a:solidFill>
              <a:srgbClr val="FFFFFF"/>
            </a:solidFill>
          </p:spPr>
          <p:txBody>
            <a:bodyPr wrap="square" lIns="0" tIns="0" rIns="0" bIns="0" rtlCol="0"/>
            <a:lstStyle/>
            <a:p>
              <a:endParaRPr dirty="0">
                <a:latin typeface="Proxima Soft" panose="02000506030000020004" pitchFamily="2" charset="0"/>
              </a:endParaRPr>
            </a:p>
          </p:txBody>
        </p:sp>
        <p:sp>
          <p:nvSpPr>
            <p:cNvPr id="18" name="bk object 26">
              <a:extLst>
                <a:ext uri="{FF2B5EF4-FFF2-40B4-BE49-F238E27FC236}">
                  <a16:creationId xmlns:a16="http://schemas.microsoft.com/office/drawing/2014/main" id="{59811AEE-810F-A041-8FEC-717FFBE9B2E0}"/>
                </a:ext>
              </a:extLst>
            </p:cNvPr>
            <p:cNvSpPr/>
            <p:nvPr/>
          </p:nvSpPr>
          <p:spPr>
            <a:xfrm>
              <a:off x="522667" y="469893"/>
              <a:ext cx="111760" cy="134620"/>
            </a:xfrm>
            <a:custGeom>
              <a:avLst/>
              <a:gdLst/>
              <a:ahLst/>
              <a:cxnLst/>
              <a:rect l="l" t="t" r="r" b="b"/>
              <a:pathLst>
                <a:path w="111759" h="134620">
                  <a:moveTo>
                    <a:pt x="4241" y="0"/>
                  </a:moveTo>
                  <a:lnTo>
                    <a:pt x="0" y="2400"/>
                  </a:lnTo>
                  <a:lnTo>
                    <a:pt x="0" y="132207"/>
                  </a:lnTo>
                  <a:lnTo>
                    <a:pt x="4241" y="134594"/>
                  </a:lnTo>
                  <a:lnTo>
                    <a:pt x="111671" y="69723"/>
                  </a:lnTo>
                  <a:lnTo>
                    <a:pt x="111671" y="65062"/>
                  </a:lnTo>
                  <a:lnTo>
                    <a:pt x="4241" y="0"/>
                  </a:lnTo>
                  <a:close/>
                </a:path>
              </a:pathLst>
            </a:custGeom>
            <a:solidFill>
              <a:srgbClr val="FFFFFF"/>
            </a:solidFill>
          </p:spPr>
          <p:txBody>
            <a:bodyPr wrap="square" lIns="0" tIns="0" rIns="0" bIns="0" rtlCol="0"/>
            <a:lstStyle/>
            <a:p>
              <a:endParaRPr dirty="0">
                <a:latin typeface="Proxima Soft" panose="02000506030000020004" pitchFamily="2" charset="0"/>
              </a:endParaRPr>
            </a:p>
          </p:txBody>
        </p:sp>
      </p:grpSp>
    </p:spTree>
    <p:extLst>
      <p:ext uri="{BB962C8B-B14F-4D97-AF65-F5344CB8AC3E}">
        <p14:creationId xmlns:p14="http://schemas.microsoft.com/office/powerpoint/2010/main" val="2099917350"/>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Lst>
  <p:txStyles>
    <p:titleStyle>
      <a:lvl1pPr algn="l" defTabSz="914400" rtl="0" eaLnBrk="1" latinLnBrk="0" hangingPunct="1">
        <a:lnSpc>
          <a:spcPct val="90000"/>
        </a:lnSpc>
        <a:spcBef>
          <a:spcPct val="0"/>
        </a:spcBef>
        <a:buNone/>
        <a:defRPr sz="4400" kern="1200">
          <a:solidFill>
            <a:schemeClr val="tx1"/>
          </a:solidFill>
          <a:latin typeface="Proxima Soft" panose="02000506030000020004" pitchFamily="2"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Proxima Soft" panose="02000506030000020004"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roxima Soft" panose="02000506030000020004"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Proxima Soft" panose="02000506030000020004"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Proxima Soft" panose="02000506030000020004"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Proxima Soft" panose="02000506030000020004"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10.tiff"/></Relationships>
</file>

<file path=ppt/slides/_rels/slide2.xml.rels><?xml version="1.0" encoding="UTF-8" standalone="yes"?>
<Relationships xmlns="http://schemas.openxmlformats.org/package/2006/relationships"><Relationship Id="rId3" Type="http://schemas.openxmlformats.org/officeDocument/2006/relationships/hyperlink" Target="http://git-scm.com/docs/git-checkout"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hyperlink" Target="http://git-scm.com/docs/git-branch"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gi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8.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4C3425B-9F4E-9040-94FB-F2F979C171DC}"/>
              </a:ext>
            </a:extLst>
          </p:cNvPr>
          <p:cNvSpPr>
            <a:spLocks noGrp="1"/>
          </p:cNvSpPr>
          <p:nvPr>
            <p:ph type="body" idx="1"/>
          </p:nvPr>
        </p:nvSpPr>
        <p:spPr>
          <a:xfrm>
            <a:off x="1170056" y="1324844"/>
            <a:ext cx="8241958" cy="2769175"/>
          </a:xfrm>
        </p:spPr>
        <p:txBody>
          <a:bodyPr>
            <a:normAutofit fontScale="85000" lnSpcReduction="10000"/>
          </a:bodyPr>
          <a:lstStyle/>
          <a:p>
            <a:r>
              <a:rPr lang="ja-JP" altLang="en-US"/>
              <a:t>ブランチの作成とマージ！</a:t>
            </a:r>
            <a:endParaRPr lang="en-US" altLang="ja-JP" dirty="0"/>
          </a:p>
          <a:p>
            <a:endParaRPr lang="en-US" dirty="0"/>
          </a:p>
          <a:p>
            <a:r>
              <a:rPr lang="en-US" altLang="ja-JP" dirty="0"/>
              <a:t>Hands-on C</a:t>
            </a:r>
          </a:p>
        </p:txBody>
      </p:sp>
    </p:spTree>
    <p:extLst>
      <p:ext uri="{BB962C8B-B14F-4D97-AF65-F5344CB8AC3E}">
        <p14:creationId xmlns:p14="http://schemas.microsoft.com/office/powerpoint/2010/main" val="31653827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quot;No&quot; Symbol 2">
            <a:extLst>
              <a:ext uri="{FF2B5EF4-FFF2-40B4-BE49-F238E27FC236}">
                <a16:creationId xmlns:a16="http://schemas.microsoft.com/office/drawing/2014/main" id="{3EFDE591-D856-F244-8B21-548424EDFF06}"/>
              </a:ext>
            </a:extLst>
          </p:cNvPr>
          <p:cNvSpPr/>
          <p:nvPr/>
        </p:nvSpPr>
        <p:spPr>
          <a:xfrm>
            <a:off x="1009934" y="1919288"/>
            <a:ext cx="4572000" cy="4572000"/>
          </a:xfrm>
          <a:prstGeom prst="noSmoking">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F31B52EA-3046-0940-B0F2-BA52609C00F5}"/>
              </a:ext>
            </a:extLst>
          </p:cNvPr>
          <p:cNvSpPr>
            <a:spLocks noGrp="1"/>
          </p:cNvSpPr>
          <p:nvPr>
            <p:ph type="title"/>
          </p:nvPr>
        </p:nvSpPr>
        <p:spPr/>
        <p:txBody>
          <a:bodyPr/>
          <a:lstStyle/>
          <a:p>
            <a:r>
              <a:rPr lang="en-US" dirty="0"/>
              <a:t>Git Push </a:t>
            </a:r>
            <a:r>
              <a:rPr lang="ja-JP" altLang="en-US"/>
              <a:t>対</a:t>
            </a:r>
            <a:r>
              <a:rPr lang="en-US" dirty="0"/>
              <a:t> Pull</a:t>
            </a:r>
          </a:p>
        </p:txBody>
      </p:sp>
      <p:sp>
        <p:nvSpPr>
          <p:cNvPr id="6" name="Text Placeholder 5">
            <a:extLst>
              <a:ext uri="{FF2B5EF4-FFF2-40B4-BE49-F238E27FC236}">
                <a16:creationId xmlns:a16="http://schemas.microsoft.com/office/drawing/2014/main" id="{175489B3-70B9-6B4A-9772-B926D6938257}"/>
              </a:ext>
            </a:extLst>
          </p:cNvPr>
          <p:cNvSpPr>
            <a:spLocks noGrp="1"/>
          </p:cNvSpPr>
          <p:nvPr>
            <p:ph type="body" idx="1"/>
          </p:nvPr>
        </p:nvSpPr>
        <p:spPr>
          <a:xfrm>
            <a:off x="418642" y="1681163"/>
            <a:ext cx="5578933" cy="823912"/>
          </a:xfrm>
        </p:spPr>
        <p:txBody>
          <a:bodyPr anchor="ctr">
            <a:normAutofit/>
          </a:bodyPr>
          <a:lstStyle/>
          <a:p>
            <a:pPr algn="ctr"/>
            <a:r>
              <a:rPr lang="en-US" sz="2800"/>
              <a:t>git push</a:t>
            </a:r>
          </a:p>
        </p:txBody>
      </p:sp>
      <p:sp>
        <p:nvSpPr>
          <p:cNvPr id="7" name="Content Placeholder 6">
            <a:extLst>
              <a:ext uri="{FF2B5EF4-FFF2-40B4-BE49-F238E27FC236}">
                <a16:creationId xmlns:a16="http://schemas.microsoft.com/office/drawing/2014/main" id="{CF000FDC-DEC2-9D4B-9317-35EC9A8D81AB}"/>
              </a:ext>
            </a:extLst>
          </p:cNvPr>
          <p:cNvSpPr>
            <a:spLocks noGrp="1"/>
          </p:cNvSpPr>
          <p:nvPr>
            <p:ph sz="half" idx="2"/>
          </p:nvPr>
        </p:nvSpPr>
        <p:spPr>
          <a:xfrm>
            <a:off x="418642" y="2505075"/>
            <a:ext cx="5578934" cy="3684588"/>
          </a:xfrm>
        </p:spPr>
        <p:txBody>
          <a:bodyPr>
            <a:normAutofit lnSpcReduction="10000"/>
          </a:bodyPr>
          <a:lstStyle/>
          <a:p>
            <a:pPr fontAlgn="base"/>
            <a:r>
              <a:rPr lang="en-US" dirty="0"/>
              <a:t>「アップロード」コマンド</a:t>
            </a:r>
          </a:p>
          <a:p>
            <a:pPr fontAlgn="base"/>
            <a:r>
              <a:rPr lang="en-US" dirty="0"/>
              <a:t>「プッシュ」は、ターゲットリポジトリに変更を強制します。</a:t>
            </a:r>
          </a:p>
          <a:p>
            <a:pPr lvl="1" fontAlgn="base"/>
            <a:r>
              <a:rPr lang="en-US" dirty="0"/>
              <a:t>[あなたのコード]-プッシュ-&gt; [ターゲット]</a:t>
            </a:r>
          </a:p>
          <a:p>
            <a:pPr fontAlgn="base"/>
            <a:endParaRPr lang="en-US" dirty="0"/>
          </a:p>
          <a:p>
            <a:pPr fontAlgn="base"/>
            <a:r>
              <a:rPr lang="en-US" dirty="0"/>
              <a:t>「プッシュリクエスト」は、変更をプッシュするように要求するターゲットリポジトリです。</a:t>
            </a:r>
          </a:p>
          <a:p>
            <a:pPr fontAlgn="base"/>
            <a:endParaRPr lang="en-US" dirty="0"/>
          </a:p>
        </p:txBody>
      </p:sp>
      <p:sp>
        <p:nvSpPr>
          <p:cNvPr id="8" name="Text Placeholder 7">
            <a:extLst>
              <a:ext uri="{FF2B5EF4-FFF2-40B4-BE49-F238E27FC236}">
                <a16:creationId xmlns:a16="http://schemas.microsoft.com/office/drawing/2014/main" id="{75FDF6C2-98B1-AD4D-821A-93DAA048F802}"/>
              </a:ext>
            </a:extLst>
          </p:cNvPr>
          <p:cNvSpPr>
            <a:spLocks noGrp="1"/>
          </p:cNvSpPr>
          <p:nvPr>
            <p:ph type="body" sz="quarter" idx="3"/>
          </p:nvPr>
        </p:nvSpPr>
        <p:spPr>
          <a:xfrm>
            <a:off x="6172200" y="1681163"/>
            <a:ext cx="5578932" cy="823912"/>
          </a:xfrm>
        </p:spPr>
        <p:txBody>
          <a:bodyPr anchor="ctr">
            <a:normAutofit/>
          </a:bodyPr>
          <a:lstStyle/>
          <a:p>
            <a:pPr algn="ctr"/>
            <a:r>
              <a:rPr lang="en-US" sz="2800"/>
              <a:t>git pull</a:t>
            </a:r>
          </a:p>
        </p:txBody>
      </p:sp>
      <p:sp>
        <p:nvSpPr>
          <p:cNvPr id="9" name="Content Placeholder 8">
            <a:extLst>
              <a:ext uri="{FF2B5EF4-FFF2-40B4-BE49-F238E27FC236}">
                <a16:creationId xmlns:a16="http://schemas.microsoft.com/office/drawing/2014/main" id="{CE7AEC08-7C4D-304E-8CF2-C129FBD1AD28}"/>
              </a:ext>
            </a:extLst>
          </p:cNvPr>
          <p:cNvSpPr>
            <a:spLocks noGrp="1"/>
          </p:cNvSpPr>
          <p:nvPr>
            <p:ph sz="quarter" idx="4"/>
          </p:nvPr>
        </p:nvSpPr>
        <p:spPr>
          <a:xfrm>
            <a:off x="6172199" y="2505075"/>
            <a:ext cx="5578933" cy="3684588"/>
          </a:xfrm>
        </p:spPr>
        <p:txBody>
          <a:bodyPr>
            <a:normAutofit fontScale="92500"/>
          </a:bodyPr>
          <a:lstStyle/>
          <a:p>
            <a:pPr fontAlgn="base"/>
            <a:r>
              <a:rPr lang="en-US" dirty="0"/>
              <a:t>「ダウンロード」コマンド</a:t>
            </a:r>
          </a:p>
          <a:p>
            <a:pPr fontAlgn="base"/>
            <a:r>
              <a:rPr lang="en-US" dirty="0"/>
              <a:t>「プル」は変更を取得するターゲットリポジトリです </a:t>
            </a:r>
          </a:p>
          <a:p>
            <a:pPr lvl="1" fontAlgn="base"/>
            <a:r>
              <a:rPr lang="en-US" dirty="0"/>
              <a:t>[あなたのコード]}-プル-[ターゲット]</a:t>
            </a:r>
          </a:p>
          <a:p>
            <a:pPr fontAlgn="base"/>
            <a:endParaRPr lang="en-US" dirty="0"/>
          </a:p>
          <a:p>
            <a:pPr fontAlgn="base"/>
            <a:r>
              <a:rPr lang="en-US" dirty="0"/>
              <a:t>「プルリクエスト」とは、変更を取得するためにターゲットリポジトリをリクエストすることです。</a:t>
            </a:r>
          </a:p>
        </p:txBody>
      </p:sp>
      <p:pic>
        <p:nvPicPr>
          <p:cNvPr id="5" name="Picture 4">
            <a:extLst>
              <a:ext uri="{FF2B5EF4-FFF2-40B4-BE49-F238E27FC236}">
                <a16:creationId xmlns:a16="http://schemas.microsoft.com/office/drawing/2014/main" id="{56B283E2-49A5-2344-BB5B-1D12E7A95CEA}"/>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898189" y="1635919"/>
            <a:ext cx="914400" cy="914400"/>
          </a:xfrm>
          <a:prstGeom prst="rect">
            <a:avLst/>
          </a:prstGeom>
        </p:spPr>
      </p:pic>
      <p:pic>
        <p:nvPicPr>
          <p:cNvPr id="10" name="Picture 9">
            <a:extLst>
              <a:ext uri="{FF2B5EF4-FFF2-40B4-BE49-F238E27FC236}">
                <a16:creationId xmlns:a16="http://schemas.microsoft.com/office/drawing/2014/main" id="{75147F96-DE99-8D40-BA3E-6939EA64D78D}"/>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40868" y="1635919"/>
            <a:ext cx="914400" cy="914400"/>
          </a:xfrm>
          <a:prstGeom prst="rect">
            <a:avLst/>
          </a:prstGeom>
        </p:spPr>
      </p:pic>
    </p:spTree>
    <p:extLst>
      <p:ext uri="{BB962C8B-B14F-4D97-AF65-F5344CB8AC3E}">
        <p14:creationId xmlns:p14="http://schemas.microsoft.com/office/powerpoint/2010/main" val="1257287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
                                        </p:attrNameLst>
                                      </p:cBhvr>
                                      <p:to>
                                        <p:strVal val="visible"/>
                                      </p:to>
                                    </p:set>
                                    <p:anim calcmode="lin" valueType="num">
                                      <p:cBhvr additive="base">
                                        <p:cTn id="7" dur="500" fill="hold"/>
                                        <p:tgtEl>
                                          <p:spTgt spid="3"/>
                                        </p:tgtEl>
                                        <p:attrNameLst>
                                          <p:attrName/>
                                        </p:attrNameLst>
                                      </p:cBhvr>
                                      <p:tavLst>
                                        <p:tav tm="0">
                                          <p:val>
                                            <p:strVal val="#ppt_x"/>
                                          </p:val>
                                        </p:tav>
                                        <p:tav tm="100000">
                                          <p:val>
                                            <p:strVal val="#ppt_x"/>
                                          </p:val>
                                        </p:tav>
                                      </p:tavLst>
                                    </p:anim>
                                    <p:anim calcmode="lin" valueType="num">
                                      <p:cBhvr additive="base">
                                        <p:cTn id="8" dur="500" fill="hold"/>
                                        <p:tgtEl>
                                          <p:spTgt spid="3"/>
                                        </p:tgtEl>
                                        <p:attrNameLst>
                                          <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2D70DE-F5F6-C843-AB3D-8C126AFAD0CB}"/>
              </a:ext>
            </a:extLst>
          </p:cNvPr>
          <p:cNvSpPr>
            <a:spLocks noGrp="1"/>
          </p:cNvSpPr>
          <p:nvPr>
            <p:ph type="title"/>
          </p:nvPr>
        </p:nvSpPr>
        <p:spPr/>
        <p:txBody>
          <a:bodyPr/>
          <a:lstStyle/>
          <a:p>
            <a:r>
              <a:rPr lang="ja-JP" altLang="en-US"/>
              <a:t>新しいブランチを作成する</a:t>
            </a:r>
            <a:endParaRPr lang="en-US" dirty="0"/>
          </a:p>
        </p:txBody>
      </p:sp>
      <p:sp>
        <p:nvSpPr>
          <p:cNvPr id="8" name="Content Placeholder 7">
            <a:extLst>
              <a:ext uri="{FF2B5EF4-FFF2-40B4-BE49-F238E27FC236}">
                <a16:creationId xmlns:a16="http://schemas.microsoft.com/office/drawing/2014/main" id="{4BB36334-75AB-7542-B130-84F6401EFC53}"/>
              </a:ext>
            </a:extLst>
          </p:cNvPr>
          <p:cNvSpPr>
            <a:spLocks noGrp="1"/>
          </p:cNvSpPr>
          <p:nvPr>
            <p:ph sz="half" idx="1"/>
          </p:nvPr>
        </p:nvSpPr>
        <p:spPr>
          <a:xfrm>
            <a:off x="275771" y="1825625"/>
            <a:ext cx="5497286" cy="4351338"/>
          </a:xfrm>
          <a:prstGeom prst="roundRect">
            <a:avLst/>
          </a:prstGeom>
          <a:solidFill>
            <a:srgbClr val="221E1F"/>
          </a:solidFill>
        </p:spPr>
        <p:style>
          <a:lnRef idx="2">
            <a:schemeClr val="dk1"/>
          </a:lnRef>
          <a:fillRef idx="1">
            <a:schemeClr val="lt1"/>
          </a:fillRef>
          <a:effectRef idx="0">
            <a:schemeClr val="dk1"/>
          </a:effectRef>
          <a:fontRef idx="minor">
            <a:schemeClr val="dk1"/>
          </a:fontRef>
        </p:style>
        <p:txBody>
          <a:bodyPr rtlCol="0" anchor="ctr"/>
          <a:lstStyle/>
          <a:p>
            <a:pPr marL="233363"/>
            <a:r>
              <a:rPr lang="en-US" sz="2400" b="1" dirty="0">
                <a:solidFill>
                  <a:schemeClr val="bg1"/>
                </a:solidFill>
                <a:latin typeface="Courier New" panose="02070309020205020404" pitchFamily="49" charset="0"/>
                <a:cs typeface="Courier New" panose="02070309020205020404" pitchFamily="49" charset="0"/>
              </a:rPr>
              <a:t>$ git checkout -b develop</a:t>
            </a:r>
          </a:p>
          <a:p>
            <a:pPr marL="690563" lvl="1"/>
            <a:r>
              <a:rPr lang="en-US" sz="2000" b="1" dirty="0">
                <a:solidFill>
                  <a:schemeClr val="bg1"/>
                </a:solidFill>
                <a:latin typeface="Courier New" panose="02070309020205020404" pitchFamily="49" charset="0"/>
                <a:cs typeface="Courier New" panose="02070309020205020404" pitchFamily="49" charset="0"/>
              </a:rPr>
              <a:t>Switched to a new branch 'develop'</a:t>
            </a:r>
          </a:p>
          <a:p>
            <a:pPr marL="233363"/>
            <a:endParaRPr lang="en-US" sz="2400" b="1" dirty="0">
              <a:solidFill>
                <a:schemeClr val="bg1"/>
              </a:solidFill>
              <a:latin typeface="Courier New" panose="02070309020205020404" pitchFamily="49" charset="0"/>
              <a:cs typeface="Courier New" panose="02070309020205020404" pitchFamily="49" charset="0"/>
            </a:endParaRPr>
          </a:p>
          <a:p>
            <a:pPr marL="233363"/>
            <a:r>
              <a:rPr lang="en-US" sz="2400" b="1" dirty="0">
                <a:solidFill>
                  <a:schemeClr val="bg1"/>
                </a:solidFill>
                <a:latin typeface="Courier New" panose="02070309020205020404" pitchFamily="49" charset="0"/>
                <a:cs typeface="Courier New" panose="02070309020205020404" pitchFamily="49" charset="0"/>
              </a:rPr>
              <a:t>$ git branch</a:t>
            </a:r>
          </a:p>
          <a:p>
            <a:pPr marL="690563" lvl="1"/>
            <a:r>
              <a:rPr lang="en-US" sz="2000" b="1" dirty="0">
                <a:solidFill>
                  <a:schemeClr val="bg1"/>
                </a:solidFill>
                <a:latin typeface="Courier New" panose="02070309020205020404" pitchFamily="49" charset="0"/>
                <a:cs typeface="Courier New" panose="02070309020205020404" pitchFamily="49" charset="0"/>
              </a:rPr>
              <a:t>* </a:t>
            </a:r>
            <a:r>
              <a:rPr lang="en-US" sz="2000" b="1" dirty="0">
                <a:solidFill>
                  <a:schemeClr val="accent6"/>
                </a:solidFill>
                <a:latin typeface="Courier New" panose="02070309020205020404" pitchFamily="49" charset="0"/>
                <a:cs typeface="Courier New" panose="02070309020205020404" pitchFamily="49" charset="0"/>
              </a:rPr>
              <a:t>develop</a:t>
            </a:r>
          </a:p>
          <a:p>
            <a:pPr marL="690563" lvl="1"/>
            <a:r>
              <a:rPr lang="en-US" sz="2000" b="1" dirty="0">
                <a:solidFill>
                  <a:schemeClr val="bg1"/>
                </a:solidFill>
                <a:latin typeface="Courier New" panose="02070309020205020404" pitchFamily="49" charset="0"/>
                <a:cs typeface="Courier New" panose="02070309020205020404" pitchFamily="49" charset="0"/>
              </a:rPr>
              <a:t>  master</a:t>
            </a:r>
          </a:p>
        </p:txBody>
      </p:sp>
      <p:sp>
        <p:nvSpPr>
          <p:cNvPr id="7" name="Content Placeholder 6">
            <a:extLst>
              <a:ext uri="{FF2B5EF4-FFF2-40B4-BE49-F238E27FC236}">
                <a16:creationId xmlns:a16="http://schemas.microsoft.com/office/drawing/2014/main" id="{BDA7952F-8360-2642-9896-87F0F0FB3C51}"/>
              </a:ext>
            </a:extLst>
          </p:cNvPr>
          <p:cNvSpPr>
            <a:spLocks noGrp="1"/>
          </p:cNvSpPr>
          <p:nvPr>
            <p:ph sz="half" idx="2"/>
          </p:nvPr>
        </p:nvSpPr>
        <p:spPr>
          <a:xfrm>
            <a:off x="6095999" y="1825625"/>
            <a:ext cx="5820229" cy="4351338"/>
          </a:xfrm>
        </p:spPr>
        <p:txBody>
          <a:bodyPr anchor="ctr">
            <a:noAutofit/>
          </a:bodyPr>
          <a:lstStyle/>
          <a:p>
            <a:pPr marL="0" indent="0">
              <a:buNone/>
            </a:pPr>
            <a:r>
              <a:rPr lang="ja-JP" altLang="en-US" sz="2400"/>
              <a:t>リポジトリにはデフォルトで</a:t>
            </a:r>
            <a:r>
              <a:rPr lang="en-US" sz="2400" b="1" dirty="0"/>
              <a:t>master</a:t>
            </a:r>
            <a:r>
              <a:rPr lang="ja-JP" altLang="en-US" sz="2400"/>
              <a:t>ブランチが存在します。</a:t>
            </a:r>
            <a:endParaRPr lang="en-US" altLang="ja-JP" sz="2400" dirty="0"/>
          </a:p>
          <a:p>
            <a:pPr marL="0" indent="0">
              <a:buNone/>
            </a:pPr>
            <a:r>
              <a:rPr lang="ja-JP" altLang="en-US" sz="2400"/>
              <a:t>まず、</a:t>
            </a:r>
            <a:r>
              <a:rPr lang="en-US" sz="2400" b="1" dirty="0"/>
              <a:t>develop</a:t>
            </a:r>
            <a:r>
              <a:rPr lang="ja-JP" altLang="en-US" sz="2400"/>
              <a:t>という名前のブランチを作成します</a:t>
            </a:r>
            <a:endParaRPr lang="en-US" altLang="ja-JP" sz="2400" dirty="0"/>
          </a:p>
          <a:p>
            <a:pPr marL="457200" lvl="1" indent="0">
              <a:buNone/>
            </a:pPr>
            <a:endParaRPr lang="en-US" b="1" dirty="0"/>
          </a:p>
          <a:p>
            <a:pPr marL="0" indent="0">
              <a:buNone/>
            </a:pPr>
            <a:r>
              <a:rPr lang="en-US" sz="2400" b="1" dirty="0">
                <a:hlinkClick r:id="rId3"/>
              </a:rPr>
              <a:t>git checkout –b &lt;branch name&gt;</a:t>
            </a:r>
            <a:endParaRPr lang="en-US" sz="2400" b="1" dirty="0"/>
          </a:p>
          <a:p>
            <a:pPr lvl="1"/>
            <a:r>
              <a:rPr lang="ja-JP" altLang="en-US" sz="2000"/>
              <a:t>リポジトリに新しいブランチを作成して、そのブランチに移動するコマンド</a:t>
            </a:r>
            <a:endParaRPr lang="en-US" altLang="ja-JP" sz="2000" dirty="0"/>
          </a:p>
          <a:p>
            <a:pPr lvl="2"/>
            <a:endParaRPr lang="en-US" sz="1600" dirty="0"/>
          </a:p>
          <a:p>
            <a:pPr marL="0" indent="0">
              <a:buNone/>
            </a:pPr>
            <a:r>
              <a:rPr lang="en-US" sz="2400" b="1" dirty="0">
                <a:hlinkClick r:id="rId4"/>
              </a:rPr>
              <a:t>git branch</a:t>
            </a:r>
            <a:endParaRPr lang="en-US" sz="2400" b="1" dirty="0"/>
          </a:p>
          <a:p>
            <a:pPr lvl="1"/>
            <a:r>
              <a:rPr lang="ja-JP" altLang="en-US" sz="2000"/>
              <a:t>ブランチ一覧を表示するコマンド</a:t>
            </a:r>
          </a:p>
          <a:p>
            <a:pPr lvl="1"/>
            <a:r>
              <a:rPr lang="ja-JP" altLang="en-US" sz="2000"/>
              <a:t>アスタリスク（*）がついているブランチが現在のブランチです</a:t>
            </a:r>
            <a:endParaRPr lang="en-US" sz="2000" dirty="0"/>
          </a:p>
        </p:txBody>
      </p:sp>
    </p:spTree>
    <p:extLst>
      <p:ext uri="{BB962C8B-B14F-4D97-AF65-F5344CB8AC3E}">
        <p14:creationId xmlns:p14="http://schemas.microsoft.com/office/powerpoint/2010/main" val="13232324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AD590F-F4B6-BB46-8CBA-B5494C9C23BB}"/>
              </a:ext>
            </a:extLst>
          </p:cNvPr>
          <p:cNvSpPr>
            <a:spLocks noGrp="1"/>
          </p:cNvSpPr>
          <p:nvPr>
            <p:ph type="title"/>
          </p:nvPr>
        </p:nvSpPr>
        <p:spPr/>
        <p:txBody>
          <a:bodyPr/>
          <a:lstStyle/>
          <a:p>
            <a:r>
              <a:rPr lang="en-US" b="1" dirty="0"/>
              <a:t>develop</a:t>
            </a:r>
            <a:r>
              <a:rPr lang="ja-JP" altLang="en-US"/>
              <a:t>ブランチへの変更</a:t>
            </a:r>
            <a:endParaRPr lang="en-US" dirty="0"/>
          </a:p>
        </p:txBody>
      </p:sp>
      <p:sp>
        <p:nvSpPr>
          <p:cNvPr id="10" name="Content Placeholder 9">
            <a:extLst>
              <a:ext uri="{FF2B5EF4-FFF2-40B4-BE49-F238E27FC236}">
                <a16:creationId xmlns:a16="http://schemas.microsoft.com/office/drawing/2014/main" id="{4B0845D6-2D8D-C243-A08C-9CF4469FB863}"/>
              </a:ext>
            </a:extLst>
          </p:cNvPr>
          <p:cNvSpPr>
            <a:spLocks noGrp="1"/>
          </p:cNvSpPr>
          <p:nvPr>
            <p:ph sz="half" idx="1"/>
          </p:nvPr>
        </p:nvSpPr>
        <p:spPr>
          <a:xfrm>
            <a:off x="198303" y="1553378"/>
            <a:ext cx="6158953" cy="5078776"/>
          </a:xfrm>
          <a:prstGeom prst="roundRect">
            <a:avLst/>
          </a:prstGeom>
          <a:solidFill>
            <a:srgbClr val="221E1F"/>
          </a:solidFill>
        </p:spPr>
        <p:style>
          <a:lnRef idx="2">
            <a:schemeClr val="dk1"/>
          </a:lnRef>
          <a:fillRef idx="1">
            <a:schemeClr val="lt1"/>
          </a:fillRef>
          <a:effectRef idx="0">
            <a:schemeClr val="dk1"/>
          </a:effectRef>
          <a:fontRef idx="minor">
            <a:schemeClr val="dk1"/>
          </a:fontRef>
        </p:style>
        <p:txBody>
          <a:bodyPr rtlCol="0" anchor="ctr">
            <a:noAutofit/>
          </a:bodyPr>
          <a:lstStyle/>
          <a:p>
            <a:pPr marL="0" indent="0">
              <a:buNone/>
            </a:pPr>
            <a:r>
              <a:rPr lang="en-US" sz="2400" b="1" dirty="0">
                <a:solidFill>
                  <a:schemeClr val="bg1"/>
                </a:solidFill>
                <a:latin typeface="Courier New" panose="02070309020205020404" pitchFamily="49" charset="0"/>
                <a:cs typeface="Courier New" panose="02070309020205020404" pitchFamily="49" charset="0"/>
              </a:rPr>
              <a:t>$ touch </a:t>
            </a:r>
            <a:r>
              <a:rPr lang="en-US" sz="2400" b="1" dirty="0" err="1">
                <a:solidFill>
                  <a:schemeClr val="bg1"/>
                </a:solidFill>
                <a:latin typeface="Courier New" panose="02070309020205020404" pitchFamily="49" charset="0"/>
                <a:cs typeface="Courier New" panose="02070309020205020404" pitchFamily="49" charset="0"/>
              </a:rPr>
              <a:t>develop_file.md</a:t>
            </a:r>
            <a:endParaRPr lang="en-US" sz="2400" b="1" dirty="0">
              <a:solidFill>
                <a:schemeClr val="bg1"/>
              </a:solidFill>
              <a:latin typeface="Courier New" panose="02070309020205020404" pitchFamily="49" charset="0"/>
              <a:cs typeface="Courier New" panose="02070309020205020404" pitchFamily="49" charset="0"/>
            </a:endParaRPr>
          </a:p>
          <a:p>
            <a:pPr marL="0" indent="0">
              <a:buNone/>
            </a:pPr>
            <a:r>
              <a:rPr lang="en-US" sz="2400" b="1" dirty="0">
                <a:solidFill>
                  <a:schemeClr val="bg1"/>
                </a:solidFill>
                <a:latin typeface="Courier New" panose="02070309020205020404" pitchFamily="49" charset="0"/>
                <a:cs typeface="Courier New" panose="02070309020205020404" pitchFamily="49" charset="0"/>
              </a:rPr>
              <a:t>$ git add </a:t>
            </a:r>
            <a:r>
              <a:rPr lang="en-US" sz="2400" b="1" dirty="0" err="1">
                <a:solidFill>
                  <a:schemeClr val="bg1"/>
                </a:solidFill>
                <a:latin typeface="Courier New" panose="02070309020205020404" pitchFamily="49" charset="0"/>
                <a:cs typeface="Courier New" panose="02070309020205020404" pitchFamily="49" charset="0"/>
              </a:rPr>
              <a:t>develop_file.md</a:t>
            </a:r>
            <a:endParaRPr lang="en-US" sz="2400" b="1" dirty="0">
              <a:solidFill>
                <a:schemeClr val="bg1"/>
              </a:solidFill>
              <a:latin typeface="Courier New" panose="02070309020205020404" pitchFamily="49" charset="0"/>
              <a:cs typeface="Courier New" panose="02070309020205020404" pitchFamily="49" charset="0"/>
            </a:endParaRPr>
          </a:p>
          <a:p>
            <a:pPr marL="0" indent="0">
              <a:buNone/>
            </a:pPr>
            <a:r>
              <a:rPr lang="en-US" sz="2400" b="1" dirty="0">
                <a:solidFill>
                  <a:schemeClr val="bg1"/>
                </a:solidFill>
                <a:latin typeface="Courier New" panose="02070309020205020404" pitchFamily="49" charset="0"/>
                <a:cs typeface="Courier New" panose="02070309020205020404" pitchFamily="49" charset="0"/>
              </a:rPr>
              <a:t>$ git commit -m "develop only"</a:t>
            </a:r>
          </a:p>
          <a:p>
            <a:pPr marL="457200" lvl="1" indent="0">
              <a:buNone/>
            </a:pPr>
            <a:r>
              <a:rPr lang="en-US" sz="1400" b="1" dirty="0">
                <a:solidFill>
                  <a:schemeClr val="bg1"/>
                </a:solidFill>
                <a:latin typeface="Courier New" panose="02070309020205020404" pitchFamily="49" charset="0"/>
                <a:cs typeface="Courier New" panose="02070309020205020404" pitchFamily="49" charset="0"/>
              </a:rPr>
              <a:t>[develop f946eb0] File only in develop branch</a:t>
            </a:r>
          </a:p>
          <a:p>
            <a:pPr marL="457200" lvl="1" indent="0">
              <a:buNone/>
            </a:pPr>
            <a:r>
              <a:rPr lang="en-US" sz="1400" b="1" dirty="0">
                <a:solidFill>
                  <a:schemeClr val="bg1"/>
                </a:solidFill>
                <a:latin typeface="Courier New" panose="02070309020205020404" pitchFamily="49" charset="0"/>
                <a:cs typeface="Courier New" panose="02070309020205020404" pitchFamily="49" charset="0"/>
              </a:rPr>
              <a:t> 1 file changed, 0 insertions(+), 0 deletions(-)</a:t>
            </a:r>
          </a:p>
          <a:p>
            <a:pPr marL="457200" lvl="1" indent="0">
              <a:buNone/>
            </a:pPr>
            <a:r>
              <a:rPr lang="en-US" sz="1400" b="1" dirty="0">
                <a:solidFill>
                  <a:schemeClr val="bg1"/>
                </a:solidFill>
                <a:latin typeface="Courier New" panose="02070309020205020404" pitchFamily="49" charset="0"/>
                <a:cs typeface="Courier New" panose="02070309020205020404" pitchFamily="49" charset="0"/>
              </a:rPr>
              <a:t> create mode 100644 </a:t>
            </a:r>
            <a:r>
              <a:rPr lang="en-US" sz="1400" b="1" dirty="0" err="1">
                <a:solidFill>
                  <a:schemeClr val="bg1"/>
                </a:solidFill>
                <a:latin typeface="Courier New" panose="02070309020205020404" pitchFamily="49" charset="0"/>
                <a:cs typeface="Courier New" panose="02070309020205020404" pitchFamily="49" charset="0"/>
              </a:rPr>
              <a:t>develop_file.md</a:t>
            </a:r>
            <a:endParaRPr lang="en-US" sz="2000" b="1" dirty="0">
              <a:solidFill>
                <a:schemeClr val="bg1"/>
              </a:solidFill>
              <a:latin typeface="Courier New" panose="02070309020205020404" pitchFamily="49" charset="0"/>
              <a:cs typeface="Courier New" panose="02070309020205020404" pitchFamily="49" charset="0"/>
            </a:endParaRPr>
          </a:p>
          <a:p>
            <a:pPr marL="0" indent="0">
              <a:buNone/>
            </a:pPr>
            <a:r>
              <a:rPr lang="en-US" sz="2400" b="1" dirty="0">
                <a:solidFill>
                  <a:schemeClr val="bg1"/>
                </a:solidFill>
                <a:latin typeface="Courier New" panose="02070309020205020404" pitchFamily="49" charset="0"/>
                <a:cs typeface="Courier New" panose="02070309020205020404" pitchFamily="49" charset="0"/>
              </a:rPr>
              <a:t>$ git status</a:t>
            </a:r>
          </a:p>
          <a:p>
            <a:pPr marL="457200" lvl="1" indent="0">
              <a:buNone/>
            </a:pPr>
            <a:r>
              <a:rPr lang="en-US" sz="1400" b="1" dirty="0">
                <a:solidFill>
                  <a:schemeClr val="bg1"/>
                </a:solidFill>
                <a:latin typeface="Courier New" panose="02070309020205020404" pitchFamily="49" charset="0"/>
                <a:cs typeface="Courier New" panose="02070309020205020404" pitchFamily="49" charset="0"/>
              </a:rPr>
              <a:t>On branch develop</a:t>
            </a:r>
          </a:p>
          <a:p>
            <a:pPr marL="457200" lvl="1" indent="0">
              <a:buNone/>
            </a:pPr>
            <a:r>
              <a:rPr lang="en-US" sz="1400" b="1" dirty="0">
                <a:solidFill>
                  <a:schemeClr val="bg1"/>
                </a:solidFill>
                <a:latin typeface="Courier New" panose="02070309020205020404" pitchFamily="49" charset="0"/>
                <a:cs typeface="Courier New" panose="02070309020205020404" pitchFamily="49" charset="0"/>
              </a:rPr>
              <a:t>nothing to commit, working tree clean</a:t>
            </a:r>
          </a:p>
          <a:p>
            <a:pPr marL="0" indent="0">
              <a:buNone/>
            </a:pPr>
            <a:r>
              <a:rPr lang="en-US" sz="2400" b="1" dirty="0">
                <a:solidFill>
                  <a:schemeClr val="bg1"/>
                </a:solidFill>
                <a:latin typeface="Courier New" panose="02070309020205020404" pitchFamily="49" charset="0"/>
                <a:cs typeface="Courier New" panose="02070309020205020404" pitchFamily="49" charset="0"/>
              </a:rPr>
              <a:t>$ git push -u origin develop</a:t>
            </a:r>
          </a:p>
        </p:txBody>
      </p:sp>
      <p:sp>
        <p:nvSpPr>
          <p:cNvPr id="4" name="Content Placeholder 3">
            <a:extLst>
              <a:ext uri="{FF2B5EF4-FFF2-40B4-BE49-F238E27FC236}">
                <a16:creationId xmlns:a16="http://schemas.microsoft.com/office/drawing/2014/main" id="{6FF85152-E8AE-DC42-9BB6-EF7323BBD16D}"/>
              </a:ext>
            </a:extLst>
          </p:cNvPr>
          <p:cNvSpPr>
            <a:spLocks noGrp="1"/>
          </p:cNvSpPr>
          <p:nvPr>
            <p:ph sz="half" idx="2"/>
          </p:nvPr>
        </p:nvSpPr>
        <p:spPr>
          <a:xfrm>
            <a:off x="6593114" y="1917097"/>
            <a:ext cx="5181600" cy="4351338"/>
          </a:xfrm>
        </p:spPr>
        <p:txBody>
          <a:bodyPr anchor="ctr">
            <a:normAutofit/>
          </a:bodyPr>
          <a:lstStyle/>
          <a:p>
            <a:pPr marL="0" indent="0">
              <a:buNone/>
            </a:pPr>
            <a:r>
              <a:rPr lang="en-US" sz="2400" b="1" dirty="0"/>
              <a:t>develop</a:t>
            </a:r>
            <a:r>
              <a:rPr lang="ja-JP" altLang="en-US" sz="2400"/>
              <a:t>ブランチ上でファイルを作成します。</a:t>
            </a:r>
            <a:endParaRPr lang="en-US" altLang="ja-JP" sz="2400" dirty="0"/>
          </a:p>
          <a:p>
            <a:pPr marL="0" indent="0">
              <a:buNone/>
            </a:pPr>
            <a:endParaRPr lang="en-US" altLang="ja-JP" sz="2400" dirty="0"/>
          </a:p>
          <a:p>
            <a:pPr marL="0" indent="0">
              <a:buNone/>
            </a:pPr>
            <a:r>
              <a:rPr lang="en-US" sz="2400" b="1" dirty="0"/>
              <a:t>git add</a:t>
            </a:r>
            <a:r>
              <a:rPr lang="ja-JP" altLang="en-US" sz="2400"/>
              <a:t>と</a:t>
            </a:r>
            <a:r>
              <a:rPr lang="en-US" sz="2400" b="1" dirty="0"/>
              <a:t>git commit</a:t>
            </a:r>
            <a:r>
              <a:rPr lang="ja-JP" altLang="en-US" sz="2400"/>
              <a:t>を実行して、ローカルリポジトリに保存します。</a:t>
            </a:r>
            <a:endParaRPr lang="en-US" altLang="ja-JP" sz="2400" dirty="0"/>
          </a:p>
          <a:p>
            <a:pPr marL="0" indent="0">
              <a:buNone/>
            </a:pPr>
            <a:endParaRPr lang="en-US" sz="2400" dirty="0"/>
          </a:p>
          <a:p>
            <a:pPr marL="0" indent="0">
              <a:buNone/>
            </a:pPr>
            <a:r>
              <a:rPr lang="en-US" sz="2400" b="1" dirty="0"/>
              <a:t>git status</a:t>
            </a:r>
            <a:r>
              <a:rPr lang="ja-JP" altLang="en-US" sz="2400"/>
              <a:t>を実行して、変更が保存されたことを確認します。</a:t>
            </a:r>
            <a:endParaRPr lang="en-US" sz="2400" dirty="0"/>
          </a:p>
          <a:p>
            <a:pPr marL="457200" lvl="1" indent="0">
              <a:buNone/>
            </a:pPr>
            <a:endParaRPr lang="en-US" dirty="0"/>
          </a:p>
          <a:p>
            <a:pPr marL="0" indent="0">
              <a:buNone/>
            </a:pPr>
            <a:r>
              <a:rPr lang="en-US" sz="2400" b="1" dirty="0"/>
              <a:t>git push</a:t>
            </a:r>
            <a:r>
              <a:rPr lang="ja-JP" altLang="en-US" sz="2400"/>
              <a:t>を実行して、</a:t>
            </a:r>
            <a:r>
              <a:rPr lang="en-US" sz="2400" dirty="0"/>
              <a:t>GitHub</a:t>
            </a:r>
            <a:r>
              <a:rPr lang="ja-JP" altLang="en-US" sz="2400"/>
              <a:t>リポジトリに変更をプッシュします。</a:t>
            </a:r>
            <a:endParaRPr lang="en-US" sz="2400" dirty="0"/>
          </a:p>
        </p:txBody>
      </p:sp>
    </p:spTree>
    <p:extLst>
      <p:ext uri="{BB962C8B-B14F-4D97-AF65-F5344CB8AC3E}">
        <p14:creationId xmlns:p14="http://schemas.microsoft.com/office/powerpoint/2010/main" val="29530684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F1D51A-4489-7544-9827-4033D8AC2901}"/>
              </a:ext>
            </a:extLst>
          </p:cNvPr>
          <p:cNvSpPr>
            <a:spLocks noGrp="1"/>
          </p:cNvSpPr>
          <p:nvPr>
            <p:ph type="title"/>
          </p:nvPr>
        </p:nvSpPr>
        <p:spPr/>
        <p:txBody>
          <a:bodyPr/>
          <a:lstStyle/>
          <a:p>
            <a:r>
              <a:rPr lang="en-US" dirty="0"/>
              <a:t>GitHub</a:t>
            </a:r>
            <a:r>
              <a:rPr lang="ja-JP" altLang="en-US"/>
              <a:t>での変更の確認</a:t>
            </a:r>
            <a:endParaRPr lang="en-US" dirty="0"/>
          </a:p>
        </p:txBody>
      </p:sp>
      <p:pic>
        <p:nvPicPr>
          <p:cNvPr id="10" name="Content Placeholder 9" descr="A screenshot of a cell phone&#10;&#10;Description automatically generated">
            <a:extLst>
              <a:ext uri="{FF2B5EF4-FFF2-40B4-BE49-F238E27FC236}">
                <a16:creationId xmlns:a16="http://schemas.microsoft.com/office/drawing/2014/main" id="{0A1AEBC3-CA0A-414B-BB2D-464E6BDAB820}"/>
              </a:ext>
            </a:extLst>
          </p:cNvPr>
          <p:cNvPicPr>
            <a:picLocks noGrp="1" noChangeAspect="1"/>
          </p:cNvPicPr>
          <p:nvPr>
            <p:ph sz="half" idx="1"/>
          </p:nvPr>
        </p:nvPicPr>
        <p:blipFill>
          <a:blip r:embed="rId2"/>
          <a:stretch>
            <a:fillRect/>
          </a:stretch>
        </p:blipFill>
        <p:spPr>
          <a:xfrm>
            <a:off x="0" y="1684358"/>
            <a:ext cx="4329296" cy="3489283"/>
          </a:xfrm>
        </p:spPr>
      </p:pic>
      <p:sp>
        <p:nvSpPr>
          <p:cNvPr id="4" name="Content Placeholder 3">
            <a:extLst>
              <a:ext uri="{FF2B5EF4-FFF2-40B4-BE49-F238E27FC236}">
                <a16:creationId xmlns:a16="http://schemas.microsoft.com/office/drawing/2014/main" id="{E4A3FE81-204A-6D43-8C55-E17C9EED8DE0}"/>
              </a:ext>
            </a:extLst>
          </p:cNvPr>
          <p:cNvSpPr>
            <a:spLocks noGrp="1"/>
          </p:cNvSpPr>
          <p:nvPr>
            <p:ph sz="half" idx="2"/>
          </p:nvPr>
        </p:nvSpPr>
        <p:spPr>
          <a:xfrm>
            <a:off x="6172200" y="1825625"/>
            <a:ext cx="5770084" cy="4351338"/>
          </a:xfrm>
        </p:spPr>
        <p:txBody>
          <a:bodyPr>
            <a:noAutofit/>
          </a:bodyPr>
          <a:lstStyle/>
          <a:p>
            <a:r>
              <a:rPr lang="en-US" sz="2400" b="1" dirty="0"/>
              <a:t>develop</a:t>
            </a:r>
            <a:r>
              <a:rPr lang="en-US" sz="2400" dirty="0"/>
              <a:t> </a:t>
            </a:r>
            <a:r>
              <a:rPr lang="ja-JP" altLang="en-US" sz="2400"/>
              <a:t>ブランチでのみ新しいファイルが追加されました</a:t>
            </a:r>
            <a:endParaRPr lang="en-US" altLang="ja-JP" sz="2400" dirty="0"/>
          </a:p>
          <a:p>
            <a:endParaRPr lang="en-US" sz="2400" dirty="0"/>
          </a:p>
          <a:p>
            <a:r>
              <a:rPr lang="en-US" sz="2400" b="1" dirty="0"/>
              <a:t>develop</a:t>
            </a:r>
            <a:r>
              <a:rPr lang="ja-JP" altLang="en-US" sz="2400"/>
              <a:t>ブランチに別のファイルを追加します</a:t>
            </a:r>
            <a:endParaRPr lang="en-US" altLang="ja-JP" sz="2400" dirty="0"/>
          </a:p>
          <a:p>
            <a:endParaRPr lang="en-US" sz="2400" dirty="0"/>
          </a:p>
          <a:p>
            <a:r>
              <a:rPr lang="ja-JP" altLang="en-US" sz="2400"/>
              <a:t>次に、</a:t>
            </a:r>
            <a:r>
              <a:rPr lang="en-US" sz="2400" b="1" dirty="0"/>
              <a:t>Network graph</a:t>
            </a:r>
            <a:r>
              <a:rPr lang="ja-JP" altLang="en-US" sz="2400"/>
              <a:t>を表示します</a:t>
            </a:r>
            <a:endParaRPr lang="en-US" altLang="ja-JP" sz="2400" dirty="0"/>
          </a:p>
          <a:p>
            <a:pPr lvl="1"/>
            <a:r>
              <a:rPr lang="en-US" sz="2000" dirty="0"/>
              <a:t>https://</a:t>
            </a:r>
            <a:r>
              <a:rPr lang="en-US" sz="2000" dirty="0" err="1"/>
              <a:t>github.com</a:t>
            </a:r>
            <a:r>
              <a:rPr lang="en-US" sz="2000" dirty="0"/>
              <a:t>/USER/REPO/network</a:t>
            </a:r>
          </a:p>
        </p:txBody>
      </p:sp>
      <p:pic>
        <p:nvPicPr>
          <p:cNvPr id="9" name="Picture 8" descr="A screenshot of a social media post&#10;&#10;Description automatically generated">
            <a:extLst>
              <a:ext uri="{FF2B5EF4-FFF2-40B4-BE49-F238E27FC236}">
                <a16:creationId xmlns:a16="http://schemas.microsoft.com/office/drawing/2014/main" id="{0C5332FA-AEB2-CB4C-A855-F043C3725A1C}"/>
              </a:ext>
            </a:extLst>
          </p:cNvPr>
          <p:cNvPicPr>
            <a:picLocks noChangeAspect="1"/>
          </p:cNvPicPr>
          <p:nvPr/>
        </p:nvPicPr>
        <p:blipFill rotWithShape="1">
          <a:blip r:embed="rId3"/>
          <a:srcRect l="14525" t="41285" r="40696" b="24980"/>
          <a:stretch/>
        </p:blipFill>
        <p:spPr>
          <a:xfrm>
            <a:off x="1854505" y="4860883"/>
            <a:ext cx="4241495" cy="1997117"/>
          </a:xfrm>
          <a:prstGeom prst="rect">
            <a:avLst/>
          </a:prstGeom>
        </p:spPr>
      </p:pic>
    </p:spTree>
    <p:extLst>
      <p:ext uri="{BB962C8B-B14F-4D97-AF65-F5344CB8AC3E}">
        <p14:creationId xmlns:p14="http://schemas.microsoft.com/office/powerpoint/2010/main" val="27253111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AD590F-F4B6-BB46-8CBA-B5494C9C23BB}"/>
              </a:ext>
            </a:extLst>
          </p:cNvPr>
          <p:cNvSpPr>
            <a:spLocks noGrp="1"/>
          </p:cNvSpPr>
          <p:nvPr>
            <p:ph type="title"/>
          </p:nvPr>
        </p:nvSpPr>
        <p:spPr/>
        <p:txBody>
          <a:bodyPr/>
          <a:lstStyle/>
          <a:p>
            <a:r>
              <a:rPr lang="ja-JP" altLang="en-US"/>
              <a:t>プルリクエストの作成とマージ</a:t>
            </a:r>
            <a:endParaRPr lang="en-US" dirty="0"/>
          </a:p>
        </p:txBody>
      </p:sp>
      <p:pic>
        <p:nvPicPr>
          <p:cNvPr id="8" name="Content Placeholder 7">
            <a:extLst>
              <a:ext uri="{FF2B5EF4-FFF2-40B4-BE49-F238E27FC236}">
                <a16:creationId xmlns:a16="http://schemas.microsoft.com/office/drawing/2014/main" id="{7B04C40D-DAAE-1342-BF77-C5CFE31D2378}"/>
              </a:ext>
            </a:extLst>
          </p:cNvPr>
          <p:cNvPicPr>
            <a:picLocks noGrp="1" noChangeAspect="1"/>
          </p:cNvPicPr>
          <p:nvPr>
            <p:ph sz="half" idx="1"/>
          </p:nvPr>
        </p:nvPicPr>
        <p:blipFill>
          <a:blip r:embed="rId3"/>
          <a:stretch>
            <a:fillRect/>
          </a:stretch>
        </p:blipFill>
        <p:spPr>
          <a:xfrm>
            <a:off x="0" y="1690688"/>
            <a:ext cx="6027447" cy="3211293"/>
          </a:xfrm>
        </p:spPr>
      </p:pic>
      <p:sp>
        <p:nvSpPr>
          <p:cNvPr id="4" name="Content Placeholder 3">
            <a:extLst>
              <a:ext uri="{FF2B5EF4-FFF2-40B4-BE49-F238E27FC236}">
                <a16:creationId xmlns:a16="http://schemas.microsoft.com/office/drawing/2014/main" id="{6FF85152-E8AE-DC42-9BB6-EF7323BBD16D}"/>
              </a:ext>
            </a:extLst>
          </p:cNvPr>
          <p:cNvSpPr>
            <a:spLocks noGrp="1"/>
          </p:cNvSpPr>
          <p:nvPr>
            <p:ph sz="half" idx="2"/>
          </p:nvPr>
        </p:nvSpPr>
        <p:spPr>
          <a:xfrm>
            <a:off x="6172200" y="1690688"/>
            <a:ext cx="5897880" cy="5167310"/>
          </a:xfrm>
        </p:spPr>
        <p:txBody>
          <a:bodyPr anchor="ctr">
            <a:normAutofit/>
          </a:bodyPr>
          <a:lstStyle/>
          <a:p>
            <a:r>
              <a:rPr lang="en-US" sz="2400" b="1" dirty="0"/>
              <a:t>Pull Requests</a:t>
            </a:r>
            <a:r>
              <a:rPr lang="ja-JP" altLang="en-US" sz="2400"/>
              <a:t>で、実際にファイルが変更される前に、他のユーザーの変更などを確認できます。</a:t>
            </a:r>
            <a:endParaRPr lang="en-US" altLang="ja-JP" sz="2400" dirty="0"/>
          </a:p>
          <a:p>
            <a:pPr lvl="1"/>
            <a:r>
              <a:rPr lang="ja-JP" altLang="en-US" sz="2000"/>
              <a:t>コードレビューなどに使われます</a:t>
            </a:r>
            <a:endParaRPr lang="en-US" altLang="ja-JP" sz="2000" dirty="0"/>
          </a:p>
          <a:p>
            <a:pPr lvl="3"/>
            <a:endParaRPr lang="en-US" sz="1400" dirty="0"/>
          </a:p>
          <a:p>
            <a:r>
              <a:rPr lang="en-US" altLang="ja-JP" sz="2400" b="1" dirty="0"/>
              <a:t>develop</a:t>
            </a:r>
            <a:r>
              <a:rPr lang="ja-JP" altLang="en-US" sz="2400"/>
              <a:t>ブランチを</a:t>
            </a:r>
            <a:r>
              <a:rPr lang="en-US" altLang="ja-JP" sz="2400" b="1" dirty="0"/>
              <a:t>master</a:t>
            </a:r>
            <a:r>
              <a:rPr lang="ja-JP" altLang="en-US" sz="2400"/>
              <a:t>ブランチにマージするために、</a:t>
            </a:r>
            <a:r>
              <a:rPr lang="en-US" sz="2400" dirty="0"/>
              <a:t>GitHub</a:t>
            </a:r>
            <a:r>
              <a:rPr lang="ja-JP" altLang="en-US" sz="2400"/>
              <a:t>で</a:t>
            </a:r>
            <a:r>
              <a:rPr lang="en-US" sz="2400" b="1" dirty="0"/>
              <a:t>pull request</a:t>
            </a:r>
            <a:r>
              <a:rPr lang="ja-JP" altLang="en-US" sz="2400"/>
              <a:t>を作成します。</a:t>
            </a:r>
            <a:endParaRPr lang="en-US" altLang="ja-JP" sz="2400" dirty="0"/>
          </a:p>
          <a:p>
            <a:pPr lvl="2"/>
            <a:endParaRPr lang="en-US" sz="1600" dirty="0"/>
          </a:p>
          <a:p>
            <a:r>
              <a:rPr lang="ja-JP" altLang="en-US" sz="2400"/>
              <a:t>変更を確認し、</a:t>
            </a:r>
            <a:r>
              <a:rPr lang="en-US" altLang="ja-JP" sz="2400" dirty="0"/>
              <a:t>P</a:t>
            </a:r>
            <a:r>
              <a:rPr lang="en-US" sz="2400" dirty="0"/>
              <a:t>ull Request</a:t>
            </a:r>
            <a:r>
              <a:rPr lang="ja-JP" altLang="en-US" sz="2400"/>
              <a:t>をマージします。</a:t>
            </a:r>
            <a:endParaRPr lang="en-US" altLang="ja-JP" sz="2400" dirty="0"/>
          </a:p>
          <a:p>
            <a:pPr lvl="2"/>
            <a:endParaRPr lang="en-US" sz="1600" dirty="0"/>
          </a:p>
          <a:p>
            <a:r>
              <a:rPr lang="en-US" sz="2400" dirty="0"/>
              <a:t>master</a:t>
            </a:r>
            <a:r>
              <a:rPr lang="ja-JP" altLang="en-US" sz="2400"/>
              <a:t>ブランチに</a:t>
            </a:r>
            <a:r>
              <a:rPr lang="en-US" altLang="ja-JP" sz="2400" dirty="0"/>
              <a:t>2</a:t>
            </a:r>
            <a:r>
              <a:rPr lang="ja-JP" altLang="en-US" sz="2400"/>
              <a:t>つの新しいファイルが表示されました！</a:t>
            </a:r>
            <a:endParaRPr lang="en-US" sz="2400" dirty="0"/>
          </a:p>
        </p:txBody>
      </p:sp>
      <p:pic>
        <p:nvPicPr>
          <p:cNvPr id="11" name="Picture 10" descr="A screenshot of a cell phone&#10;&#10;Description automatically generated">
            <a:extLst>
              <a:ext uri="{FF2B5EF4-FFF2-40B4-BE49-F238E27FC236}">
                <a16:creationId xmlns:a16="http://schemas.microsoft.com/office/drawing/2014/main" id="{20D0F412-2A06-D343-852B-9BAA578B3C91}"/>
              </a:ext>
            </a:extLst>
          </p:cNvPr>
          <p:cNvPicPr>
            <a:picLocks noChangeAspect="1"/>
          </p:cNvPicPr>
          <p:nvPr/>
        </p:nvPicPr>
        <p:blipFill rotWithShape="1">
          <a:blip r:embed="rId4"/>
          <a:srcRect t="13839" r="41740"/>
          <a:stretch/>
        </p:blipFill>
        <p:spPr>
          <a:xfrm>
            <a:off x="0" y="5089269"/>
            <a:ext cx="3470313" cy="1004948"/>
          </a:xfrm>
          <a:prstGeom prst="rect">
            <a:avLst/>
          </a:prstGeom>
        </p:spPr>
      </p:pic>
      <p:pic>
        <p:nvPicPr>
          <p:cNvPr id="12" name="Picture 11" descr="A screenshot of a cell phone&#10;&#10;Description automatically generated">
            <a:extLst>
              <a:ext uri="{FF2B5EF4-FFF2-40B4-BE49-F238E27FC236}">
                <a16:creationId xmlns:a16="http://schemas.microsoft.com/office/drawing/2014/main" id="{59B6E40B-5D4B-E947-9B62-3B3AE20657FF}"/>
              </a:ext>
            </a:extLst>
          </p:cNvPr>
          <p:cNvPicPr>
            <a:picLocks noChangeAspect="1"/>
          </p:cNvPicPr>
          <p:nvPr/>
        </p:nvPicPr>
        <p:blipFill>
          <a:blip r:embed="rId5"/>
          <a:stretch>
            <a:fillRect/>
          </a:stretch>
        </p:blipFill>
        <p:spPr>
          <a:xfrm>
            <a:off x="2892724" y="5853050"/>
            <a:ext cx="3203276" cy="1004949"/>
          </a:xfrm>
          <a:prstGeom prst="rect">
            <a:avLst/>
          </a:prstGeom>
        </p:spPr>
      </p:pic>
    </p:spTree>
    <p:extLst>
      <p:ext uri="{BB962C8B-B14F-4D97-AF65-F5344CB8AC3E}">
        <p14:creationId xmlns:p14="http://schemas.microsoft.com/office/powerpoint/2010/main" val="15383414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57F8B-059F-2747-AC66-F708D475AE50}"/>
              </a:ext>
            </a:extLst>
          </p:cNvPr>
          <p:cNvSpPr>
            <a:spLocks noGrp="1"/>
          </p:cNvSpPr>
          <p:nvPr>
            <p:ph type="title"/>
          </p:nvPr>
        </p:nvSpPr>
        <p:spPr/>
        <p:txBody>
          <a:bodyPr/>
          <a:lstStyle/>
          <a:p>
            <a:r>
              <a:rPr lang="en-US" altLang="ja-JP" dirty="0"/>
              <a:t>GitHub repo</a:t>
            </a:r>
            <a:r>
              <a:rPr lang="ja-JP" altLang="en-US"/>
              <a:t>から</a:t>
            </a:r>
            <a:r>
              <a:rPr lang="en-US" altLang="ja-JP" dirty="0">
                <a:sym typeface="Wingdings" pitchFamily="2" charset="2"/>
              </a:rPr>
              <a:t>Local repo</a:t>
            </a:r>
            <a:r>
              <a:rPr lang="ja-JP" altLang="en-US">
                <a:sym typeface="Wingdings" pitchFamily="2" charset="2"/>
              </a:rPr>
              <a:t>への更新</a:t>
            </a:r>
            <a:endParaRPr lang="en-US" dirty="0"/>
          </a:p>
        </p:txBody>
      </p:sp>
      <p:sp>
        <p:nvSpPr>
          <p:cNvPr id="4" name="Content Placeholder 3">
            <a:extLst>
              <a:ext uri="{FF2B5EF4-FFF2-40B4-BE49-F238E27FC236}">
                <a16:creationId xmlns:a16="http://schemas.microsoft.com/office/drawing/2014/main" id="{DDDC150A-0ED2-4F47-AA0D-897A646CAC1F}"/>
              </a:ext>
            </a:extLst>
          </p:cNvPr>
          <p:cNvSpPr>
            <a:spLocks noGrp="1"/>
          </p:cNvSpPr>
          <p:nvPr>
            <p:ph sz="half" idx="1"/>
          </p:nvPr>
        </p:nvSpPr>
        <p:spPr>
          <a:xfrm>
            <a:off x="5816906" y="3657600"/>
            <a:ext cx="6122110" cy="2835274"/>
          </a:xfrm>
        </p:spPr>
        <p:txBody>
          <a:bodyPr>
            <a:normAutofit/>
          </a:bodyPr>
          <a:lstStyle/>
          <a:p>
            <a:pPr marL="0" indent="0">
              <a:buNone/>
            </a:pPr>
            <a:r>
              <a:rPr lang="ja-JP" altLang="en-US" sz="2400"/>
              <a:t>現在、</a:t>
            </a:r>
            <a:r>
              <a:rPr lang="en-US" sz="2400" dirty="0"/>
              <a:t>GitHub</a:t>
            </a:r>
            <a:r>
              <a:rPr lang="ja-JP" altLang="en-US" sz="2400"/>
              <a:t>リポジトリはローカルリポジトリよりもファイルが最新になっています。</a:t>
            </a:r>
            <a:endParaRPr lang="en-US" altLang="ja-JP" sz="2400" dirty="0"/>
          </a:p>
          <a:p>
            <a:pPr lvl="1"/>
            <a:r>
              <a:rPr lang="en-US" sz="2000" b="1" dirty="0"/>
              <a:t>git pull</a:t>
            </a:r>
            <a:r>
              <a:rPr lang="ja-JP" altLang="en-US" sz="2000"/>
              <a:t>コマンドを使用して対応します</a:t>
            </a:r>
            <a:endParaRPr lang="en-US" altLang="ja-JP" sz="2000" dirty="0"/>
          </a:p>
          <a:p>
            <a:pPr lvl="1"/>
            <a:endParaRPr lang="en-US" sz="2000" dirty="0"/>
          </a:p>
          <a:p>
            <a:pPr marL="0" indent="0">
              <a:buNone/>
            </a:pPr>
            <a:r>
              <a:rPr lang="en-US" sz="2400" b="1" dirty="0"/>
              <a:t>git pull origin master</a:t>
            </a:r>
          </a:p>
          <a:p>
            <a:pPr lvl="1"/>
            <a:r>
              <a:rPr lang="ja-JP" altLang="en-US" sz="2000"/>
              <a:t>最新のリポジトリのバージョンを</a:t>
            </a:r>
            <a:r>
              <a:rPr lang="en-US" sz="2000" dirty="0"/>
              <a:t>GitHub</a:t>
            </a:r>
            <a:r>
              <a:rPr lang="ja-JP" altLang="en-US" sz="2000"/>
              <a:t>からローカルに</a:t>
            </a:r>
            <a:r>
              <a:rPr lang="en-US" altLang="ja-JP" sz="2000" dirty="0"/>
              <a:t>pull</a:t>
            </a:r>
            <a:r>
              <a:rPr lang="ja-JP" altLang="en-US" sz="2000"/>
              <a:t>します</a:t>
            </a:r>
            <a:endParaRPr lang="en-US" sz="2000" b="1" dirty="0"/>
          </a:p>
        </p:txBody>
      </p:sp>
      <p:sp>
        <p:nvSpPr>
          <p:cNvPr id="6" name="Rounded Rectangle 5">
            <a:extLst>
              <a:ext uri="{FF2B5EF4-FFF2-40B4-BE49-F238E27FC236}">
                <a16:creationId xmlns:a16="http://schemas.microsoft.com/office/drawing/2014/main" id="{5AF785B3-61CF-E44E-9818-BF643F71CDB2}"/>
              </a:ext>
            </a:extLst>
          </p:cNvPr>
          <p:cNvSpPr/>
          <p:nvPr/>
        </p:nvSpPr>
        <p:spPr>
          <a:xfrm>
            <a:off x="6096000" y="1597025"/>
            <a:ext cx="5843016" cy="1831974"/>
          </a:xfrm>
          <a:prstGeom prst="roundRect">
            <a:avLst/>
          </a:prstGeom>
          <a:solidFill>
            <a:srgbClr val="221E1F"/>
          </a:solidFill>
        </p:spPr>
        <p:style>
          <a:lnRef idx="2">
            <a:schemeClr val="dk1"/>
          </a:lnRef>
          <a:fillRef idx="1">
            <a:schemeClr val="lt1"/>
          </a:fillRef>
          <a:effectRef idx="0">
            <a:schemeClr val="dk1"/>
          </a:effectRef>
          <a:fontRef idx="minor">
            <a:schemeClr val="dk1"/>
          </a:fontRef>
        </p:style>
        <p:txBody>
          <a:bodyPr rtlCol="0" anchor="ctr"/>
          <a:lstStyle/>
          <a:p>
            <a:pPr marL="233363"/>
            <a:r>
              <a:rPr lang="en-US" sz="2400" b="1" dirty="0">
                <a:solidFill>
                  <a:schemeClr val="bg1"/>
                </a:solidFill>
                <a:latin typeface="Courier New" panose="02070309020205020404" pitchFamily="49" charset="0"/>
                <a:cs typeface="Courier New" panose="02070309020205020404" pitchFamily="49" charset="0"/>
              </a:rPr>
              <a:t>$ git checkout master</a:t>
            </a:r>
          </a:p>
          <a:p>
            <a:pPr marL="233363"/>
            <a:r>
              <a:rPr lang="en-US" sz="2400" b="1" dirty="0">
                <a:solidFill>
                  <a:schemeClr val="bg1"/>
                </a:solidFill>
                <a:latin typeface="Courier New" panose="02070309020205020404" pitchFamily="49" charset="0"/>
                <a:cs typeface="Courier New" panose="02070309020205020404" pitchFamily="49" charset="0"/>
              </a:rPr>
              <a:t>$ git </a:t>
            </a:r>
            <a:r>
              <a:rPr lang="en-US" altLang="ja-JP" sz="2400" b="1" dirty="0">
                <a:solidFill>
                  <a:schemeClr val="bg1"/>
                </a:solidFill>
                <a:latin typeface="Courier New" panose="02070309020205020404" pitchFamily="49" charset="0"/>
                <a:cs typeface="Courier New" panose="02070309020205020404" pitchFamily="49" charset="0"/>
              </a:rPr>
              <a:t>pull origin master</a:t>
            </a:r>
            <a:endParaRPr lang="en-US" sz="2400" b="1" dirty="0">
              <a:solidFill>
                <a:schemeClr val="bg1"/>
              </a:solidFill>
              <a:latin typeface="Courier New" panose="02070309020205020404" pitchFamily="49" charset="0"/>
              <a:cs typeface="Courier New" panose="02070309020205020404" pitchFamily="49" charset="0"/>
            </a:endParaRPr>
          </a:p>
          <a:p>
            <a:pPr marL="233363"/>
            <a:r>
              <a:rPr lang="en-US" sz="2400" b="1" dirty="0">
                <a:solidFill>
                  <a:schemeClr val="bg1"/>
                </a:solidFill>
                <a:latin typeface="Courier New" panose="02070309020205020404" pitchFamily="49" charset="0"/>
                <a:cs typeface="Courier New" panose="02070309020205020404" pitchFamily="49" charset="0"/>
              </a:rPr>
              <a:t>$ git branch -d develop</a:t>
            </a:r>
          </a:p>
          <a:p>
            <a:pPr marL="233363"/>
            <a:r>
              <a:rPr lang="en-US" sz="2400" b="1" dirty="0">
                <a:solidFill>
                  <a:schemeClr val="bg1"/>
                </a:solidFill>
                <a:latin typeface="Courier New" panose="02070309020205020404" pitchFamily="49" charset="0"/>
                <a:cs typeface="Courier New" panose="02070309020205020404" pitchFamily="49" charset="0"/>
              </a:rPr>
              <a:t>$ git branch</a:t>
            </a:r>
          </a:p>
        </p:txBody>
      </p:sp>
      <p:sp>
        <p:nvSpPr>
          <p:cNvPr id="8" name="Rectangle 7">
            <a:extLst>
              <a:ext uri="{FF2B5EF4-FFF2-40B4-BE49-F238E27FC236}">
                <a16:creationId xmlns:a16="http://schemas.microsoft.com/office/drawing/2014/main" id="{7BD9BA07-11B9-DA4E-81A5-CC282800F671}"/>
              </a:ext>
            </a:extLst>
          </p:cNvPr>
          <p:cNvSpPr/>
          <p:nvPr/>
        </p:nvSpPr>
        <p:spPr>
          <a:xfrm>
            <a:off x="174812" y="1597025"/>
            <a:ext cx="5434418" cy="526097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sz="1400" dirty="0"/>
              <a:t>$ git checkout master</a:t>
            </a:r>
          </a:p>
          <a:p>
            <a:pPr lvl="1"/>
            <a:r>
              <a:rPr lang="en-US" sz="1200" dirty="0"/>
              <a:t>  Switched to branch 'master'</a:t>
            </a:r>
          </a:p>
          <a:p>
            <a:pPr lvl="1"/>
            <a:r>
              <a:rPr lang="en-US" sz="1200" dirty="0"/>
              <a:t>  Your branch is behind 'origin/master' by 4 commits &amp; can be fast-forwarded</a:t>
            </a:r>
          </a:p>
          <a:p>
            <a:pPr lvl="1"/>
            <a:r>
              <a:rPr lang="en-US" sz="1200" dirty="0"/>
              <a:t>    (use "git pull" to update your local branch)</a:t>
            </a:r>
          </a:p>
          <a:p>
            <a:endParaRPr lang="en-US" sz="1200" dirty="0"/>
          </a:p>
          <a:p>
            <a:r>
              <a:rPr lang="en-US" sz="1400" dirty="0"/>
              <a:t>$ git pull origin master</a:t>
            </a:r>
          </a:p>
          <a:p>
            <a:pPr lvl="1"/>
            <a:r>
              <a:rPr lang="en-US" sz="1200" dirty="0"/>
              <a:t>  remote: Enumerating objects: 1, done.</a:t>
            </a:r>
          </a:p>
          <a:p>
            <a:pPr lvl="1"/>
            <a:r>
              <a:rPr lang="en-US" sz="1200" dirty="0"/>
              <a:t>  remote: Counting objects: 100% (1/1), done.</a:t>
            </a:r>
          </a:p>
          <a:p>
            <a:pPr lvl="1"/>
            <a:r>
              <a:rPr lang="en-US" sz="1200" dirty="0"/>
              <a:t>  remote: Total 1 (delta 0), reused 0 (delta 0), pack-reused 0</a:t>
            </a:r>
          </a:p>
          <a:p>
            <a:pPr lvl="1"/>
            <a:r>
              <a:rPr lang="en-US" sz="1200" dirty="0"/>
              <a:t>  Unpacking objects: 100% (1/1), 631 bytes | 210.00 KiB/s, done.</a:t>
            </a:r>
          </a:p>
          <a:p>
            <a:pPr lvl="1"/>
            <a:r>
              <a:rPr lang="en-US" sz="1200" dirty="0"/>
              <a:t>  From https://github.com/ahandsel/kintone_dojo</a:t>
            </a:r>
          </a:p>
          <a:p>
            <a:pPr lvl="1"/>
            <a:r>
              <a:rPr lang="en-US" sz="1200" dirty="0"/>
              <a:t>  * branch            master     -&gt; FETCH_HEAD</a:t>
            </a:r>
          </a:p>
          <a:p>
            <a:pPr lvl="1"/>
            <a:r>
              <a:rPr lang="en-US" sz="1200" dirty="0"/>
              <a:t>    5f9f89b..1438ca5  master     -&gt; origin/master</a:t>
            </a:r>
          </a:p>
          <a:p>
            <a:pPr lvl="1"/>
            <a:r>
              <a:rPr lang="en-US" sz="1200" dirty="0"/>
              <a:t>  Updating d775d42..1438ca5</a:t>
            </a:r>
          </a:p>
          <a:p>
            <a:pPr lvl="1"/>
            <a:r>
              <a:rPr lang="en-US" sz="1200" dirty="0"/>
              <a:t>  Fast-forward</a:t>
            </a:r>
          </a:p>
          <a:p>
            <a:pPr lvl="1"/>
            <a:r>
              <a:rPr lang="en-US" sz="1200" dirty="0"/>
              <a:t>  2nd_file.md     | 0</a:t>
            </a:r>
          </a:p>
          <a:p>
            <a:pPr lvl="1"/>
            <a:r>
              <a:rPr lang="en-US" sz="1200" dirty="0"/>
              <a:t>  </a:t>
            </a:r>
            <a:r>
              <a:rPr lang="en-US" sz="1200" dirty="0" err="1"/>
              <a:t>develop_file.md</a:t>
            </a:r>
            <a:r>
              <a:rPr lang="en-US" sz="1200" dirty="0"/>
              <a:t> | 0</a:t>
            </a:r>
          </a:p>
          <a:p>
            <a:pPr lvl="1"/>
            <a:r>
              <a:rPr lang="en-US" sz="1200" dirty="0"/>
              <a:t>  2 files changed, 0 insertions(+), 0 deletions(-)</a:t>
            </a:r>
          </a:p>
          <a:p>
            <a:pPr lvl="1"/>
            <a:r>
              <a:rPr lang="en-US" sz="1200" dirty="0"/>
              <a:t>  create mode 100644 2nd_file.md</a:t>
            </a:r>
          </a:p>
          <a:p>
            <a:pPr lvl="1"/>
            <a:r>
              <a:rPr lang="en-US" sz="1200" dirty="0"/>
              <a:t>  create mode 100644 </a:t>
            </a:r>
            <a:r>
              <a:rPr lang="en-US" sz="1200" dirty="0" err="1"/>
              <a:t>develop_file.md</a:t>
            </a:r>
            <a:endParaRPr lang="en-US" sz="1200" dirty="0"/>
          </a:p>
          <a:p>
            <a:endParaRPr lang="en-US" sz="1200" dirty="0"/>
          </a:p>
          <a:p>
            <a:r>
              <a:rPr lang="en-US" sz="1400" dirty="0"/>
              <a:t>$ git branch -d develop</a:t>
            </a:r>
          </a:p>
          <a:p>
            <a:pPr lvl="1"/>
            <a:r>
              <a:rPr lang="en-US" sz="1200" dirty="0"/>
              <a:t>  Deleted branch develop (was c6e6c83).</a:t>
            </a:r>
          </a:p>
          <a:p>
            <a:endParaRPr lang="en-US" sz="1200" dirty="0"/>
          </a:p>
          <a:p>
            <a:r>
              <a:rPr lang="en-US" sz="1400" dirty="0"/>
              <a:t>$ git branch</a:t>
            </a:r>
          </a:p>
          <a:p>
            <a:pPr lvl="1"/>
            <a:r>
              <a:rPr lang="en-US" sz="1200" dirty="0"/>
              <a:t>  * master</a:t>
            </a:r>
          </a:p>
        </p:txBody>
      </p:sp>
    </p:spTree>
    <p:extLst>
      <p:ext uri="{BB962C8B-B14F-4D97-AF65-F5344CB8AC3E}">
        <p14:creationId xmlns:p14="http://schemas.microsoft.com/office/powerpoint/2010/main" val="37924074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E0358EC8-45A1-BC4B-B636-FAC536AEDD54}"/>
              </a:ext>
            </a:extLst>
          </p:cNvPr>
          <p:cNvSpPr>
            <a:spLocks noGrp="1"/>
          </p:cNvSpPr>
          <p:nvPr>
            <p:ph type="body" idx="1"/>
          </p:nvPr>
        </p:nvSpPr>
        <p:spPr>
          <a:xfrm>
            <a:off x="1170055" y="1324844"/>
            <a:ext cx="7147679" cy="2769175"/>
          </a:xfrm>
        </p:spPr>
        <p:txBody>
          <a:bodyPr/>
          <a:lstStyle/>
          <a:p>
            <a:r>
              <a:rPr lang="ja-JP" altLang="en-US"/>
              <a:t>ブランチとは？</a:t>
            </a:r>
            <a:endParaRPr lang="en-US" altLang="ja-JP" dirty="0"/>
          </a:p>
          <a:p>
            <a:endParaRPr lang="en-US" dirty="0"/>
          </a:p>
          <a:p>
            <a:r>
              <a:rPr lang="ja-JP" altLang="en-US" sz="4800"/>
              <a:t>ハンズオン</a:t>
            </a:r>
            <a:r>
              <a:rPr lang="en-US" sz="4800" dirty="0"/>
              <a:t>C</a:t>
            </a:r>
            <a:r>
              <a:rPr lang="ja-JP" altLang="en-US" sz="4800"/>
              <a:t> の概要</a:t>
            </a:r>
            <a:endParaRPr lang="en-US" sz="4800" dirty="0"/>
          </a:p>
        </p:txBody>
      </p:sp>
    </p:spTree>
    <p:extLst>
      <p:ext uri="{BB962C8B-B14F-4D97-AF65-F5344CB8AC3E}">
        <p14:creationId xmlns:p14="http://schemas.microsoft.com/office/powerpoint/2010/main" val="918484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F3AC8BA-3117-3C4A-8803-5C491422566B}"/>
              </a:ext>
            </a:extLst>
          </p:cNvPr>
          <p:cNvSpPr>
            <a:spLocks noGrp="1"/>
          </p:cNvSpPr>
          <p:nvPr>
            <p:ph type="title"/>
          </p:nvPr>
        </p:nvSpPr>
        <p:spPr/>
        <p:txBody>
          <a:bodyPr/>
          <a:lstStyle/>
          <a:p>
            <a:r>
              <a:rPr lang="en-US" dirty="0"/>
              <a:t>Git Branches</a:t>
            </a:r>
          </a:p>
        </p:txBody>
      </p:sp>
      <p:sp>
        <p:nvSpPr>
          <p:cNvPr id="2" name="Text Placeholder 1">
            <a:extLst>
              <a:ext uri="{FF2B5EF4-FFF2-40B4-BE49-F238E27FC236}">
                <a16:creationId xmlns:a16="http://schemas.microsoft.com/office/drawing/2014/main" id="{394AC80C-59B8-8C46-A104-23C7CFEC4FF2}"/>
              </a:ext>
            </a:extLst>
          </p:cNvPr>
          <p:cNvSpPr>
            <a:spLocks noGrp="1"/>
          </p:cNvSpPr>
          <p:nvPr>
            <p:ph type="body" idx="1"/>
          </p:nvPr>
        </p:nvSpPr>
        <p:spPr>
          <a:xfrm>
            <a:off x="521726" y="1681163"/>
            <a:ext cx="5475849" cy="823912"/>
          </a:xfrm>
        </p:spPr>
        <p:txBody>
          <a:bodyPr anchor="ctr">
            <a:normAutofit/>
          </a:bodyPr>
          <a:lstStyle/>
          <a:p>
            <a:pPr algn="ctr"/>
            <a:r>
              <a:rPr lang="ja-JP" altLang="en-US" sz="2800"/>
              <a:t>ブランチとは？</a:t>
            </a:r>
            <a:endParaRPr lang="en-US" sz="2800" dirty="0"/>
          </a:p>
        </p:txBody>
      </p:sp>
      <p:sp>
        <p:nvSpPr>
          <p:cNvPr id="7" name="Content Placeholder 6">
            <a:extLst>
              <a:ext uri="{FF2B5EF4-FFF2-40B4-BE49-F238E27FC236}">
                <a16:creationId xmlns:a16="http://schemas.microsoft.com/office/drawing/2014/main" id="{9C4BBC79-8DE8-2745-9039-FD3B27A7CDA2}"/>
              </a:ext>
            </a:extLst>
          </p:cNvPr>
          <p:cNvSpPr>
            <a:spLocks noGrp="1"/>
          </p:cNvSpPr>
          <p:nvPr>
            <p:ph sz="half" idx="2"/>
          </p:nvPr>
        </p:nvSpPr>
        <p:spPr>
          <a:xfrm>
            <a:off x="521726" y="2505075"/>
            <a:ext cx="5475849" cy="3684588"/>
          </a:xfrm>
        </p:spPr>
        <p:txBody>
          <a:bodyPr>
            <a:normAutofit lnSpcReduction="10000"/>
          </a:bodyPr>
          <a:lstStyle/>
          <a:p>
            <a:r>
              <a:rPr lang="ja-JP" altLang="en-US"/>
              <a:t>コミットへの可動ポインタ</a:t>
            </a:r>
            <a:endParaRPr lang="en-US" altLang="ja-JP" dirty="0"/>
          </a:p>
          <a:p>
            <a:r>
              <a:rPr lang="ja-JP" altLang="en-US"/>
              <a:t>複数のタイムラインを管理し、メインラインに影響を与えることなく変更を可能にするメカニズム</a:t>
            </a:r>
            <a:endParaRPr lang="en-US" altLang="ja-JP" dirty="0"/>
          </a:p>
          <a:p>
            <a:pPr marL="0" indent="0">
              <a:buNone/>
            </a:pPr>
            <a:r>
              <a:rPr lang="en-US" b="1" dirty="0"/>
              <a:t>git checkout</a:t>
            </a:r>
          </a:p>
          <a:p>
            <a:pPr lvl="1"/>
            <a:r>
              <a:rPr lang="ja-JP" altLang="en-US"/>
              <a:t>ブランチを切り替えるコマンド</a:t>
            </a:r>
            <a:endParaRPr lang="en-US" altLang="ja-JP" dirty="0"/>
          </a:p>
          <a:p>
            <a:pPr marL="0" indent="0">
              <a:buNone/>
            </a:pPr>
            <a:r>
              <a:rPr lang="en-US" b="1" dirty="0"/>
              <a:t>git branch -d &lt;branch-name&gt; </a:t>
            </a:r>
          </a:p>
          <a:p>
            <a:pPr lvl="1"/>
            <a:r>
              <a:rPr lang="ja-JP" altLang="en-US"/>
              <a:t>ブランチを削除するコマンド</a:t>
            </a:r>
            <a:endParaRPr lang="en-US" dirty="0"/>
          </a:p>
        </p:txBody>
      </p:sp>
      <p:sp>
        <p:nvSpPr>
          <p:cNvPr id="8" name="Text Placeholder 7">
            <a:extLst>
              <a:ext uri="{FF2B5EF4-FFF2-40B4-BE49-F238E27FC236}">
                <a16:creationId xmlns:a16="http://schemas.microsoft.com/office/drawing/2014/main" id="{2A730CBC-720D-F044-BD85-FE83B4963EA8}"/>
              </a:ext>
            </a:extLst>
          </p:cNvPr>
          <p:cNvSpPr>
            <a:spLocks noGrp="1"/>
          </p:cNvSpPr>
          <p:nvPr>
            <p:ph type="body" sz="quarter" idx="3"/>
          </p:nvPr>
        </p:nvSpPr>
        <p:spPr>
          <a:xfrm>
            <a:off x="6172200" y="1681163"/>
            <a:ext cx="5475848" cy="823912"/>
          </a:xfrm>
        </p:spPr>
        <p:txBody>
          <a:bodyPr anchor="ctr">
            <a:normAutofit/>
          </a:bodyPr>
          <a:lstStyle/>
          <a:p>
            <a:pPr algn="ctr"/>
            <a:r>
              <a:rPr lang="ja-JP" altLang="en-US" sz="2800"/>
              <a:t>なぜブランチを使うのですか？</a:t>
            </a:r>
            <a:endParaRPr lang="en-US" sz="2800" dirty="0"/>
          </a:p>
        </p:txBody>
      </p:sp>
      <p:sp>
        <p:nvSpPr>
          <p:cNvPr id="5" name="Content Placeholder 4">
            <a:extLst>
              <a:ext uri="{FF2B5EF4-FFF2-40B4-BE49-F238E27FC236}">
                <a16:creationId xmlns:a16="http://schemas.microsoft.com/office/drawing/2014/main" id="{D73282F2-3389-A849-9886-E7D81440C12E}"/>
              </a:ext>
            </a:extLst>
          </p:cNvPr>
          <p:cNvSpPr>
            <a:spLocks noGrp="1"/>
          </p:cNvSpPr>
          <p:nvPr>
            <p:ph sz="quarter" idx="4"/>
          </p:nvPr>
        </p:nvSpPr>
        <p:spPr>
          <a:xfrm>
            <a:off x="6172199" y="2505075"/>
            <a:ext cx="5475849" cy="3684588"/>
          </a:xfrm>
        </p:spPr>
        <p:txBody>
          <a:bodyPr/>
          <a:lstStyle/>
          <a:p>
            <a:r>
              <a:rPr lang="ja-JP" altLang="en-US"/>
              <a:t>安定した版、開発中の版、と実験的な版が離隔</a:t>
            </a:r>
            <a:endParaRPr lang="en-US" altLang="ja-JP" dirty="0"/>
          </a:p>
          <a:p>
            <a:endParaRPr lang="en-US" dirty="0"/>
          </a:p>
          <a:p>
            <a:pPr marL="0" indent="0">
              <a:buNone/>
            </a:pPr>
            <a:r>
              <a:rPr lang="ja-JP" altLang="en-US"/>
              <a:t>例：この</a:t>
            </a:r>
            <a:r>
              <a:rPr lang="en-US" dirty="0"/>
              <a:t>GitHub</a:t>
            </a:r>
            <a:r>
              <a:rPr lang="ja-JP" altLang="en-US"/>
              <a:t>スライド</a:t>
            </a:r>
            <a:endParaRPr lang="en-US" altLang="ja-JP" dirty="0"/>
          </a:p>
          <a:p>
            <a:r>
              <a:rPr lang="ja-JP" altLang="en-US"/>
              <a:t>各ハンズオンとコンセプトセクションをブランチにすることができます。</a:t>
            </a:r>
          </a:p>
          <a:p>
            <a:r>
              <a:rPr lang="ja-JP" altLang="en-US"/>
              <a:t>それぞれを同時に開発できます。</a:t>
            </a:r>
            <a:endParaRPr lang="en-US" dirty="0"/>
          </a:p>
        </p:txBody>
      </p:sp>
    </p:spTree>
    <p:extLst>
      <p:ext uri="{BB962C8B-B14F-4D97-AF65-F5344CB8AC3E}">
        <p14:creationId xmlns:p14="http://schemas.microsoft.com/office/powerpoint/2010/main" val="34353248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5D4D7C-60AA-A04D-909F-182B6AFD6E7F}"/>
              </a:ext>
            </a:extLst>
          </p:cNvPr>
          <p:cNvSpPr>
            <a:spLocks noGrp="1"/>
          </p:cNvSpPr>
          <p:nvPr>
            <p:ph type="title"/>
          </p:nvPr>
        </p:nvSpPr>
        <p:spPr/>
        <p:txBody>
          <a:bodyPr/>
          <a:lstStyle/>
          <a:p>
            <a:r>
              <a:rPr lang="en-US" dirty="0"/>
              <a:t>Branches - </a:t>
            </a:r>
            <a:r>
              <a:rPr lang="ja-JP" altLang="en-US"/>
              <a:t>ウェブサイト</a:t>
            </a:r>
            <a:endParaRPr lang="en-US" dirty="0"/>
          </a:p>
        </p:txBody>
      </p:sp>
      <p:sp>
        <p:nvSpPr>
          <p:cNvPr id="17" name="Content Placeholder 3">
            <a:extLst>
              <a:ext uri="{FF2B5EF4-FFF2-40B4-BE49-F238E27FC236}">
                <a16:creationId xmlns:a16="http://schemas.microsoft.com/office/drawing/2014/main" id="{A7F4EB67-CB49-5546-ABAA-8FC54E80FDA4}"/>
              </a:ext>
            </a:extLst>
          </p:cNvPr>
          <p:cNvSpPr>
            <a:spLocks noGrp="1"/>
          </p:cNvSpPr>
          <p:nvPr>
            <p:ph sz="half" idx="1"/>
          </p:nvPr>
        </p:nvSpPr>
        <p:spPr>
          <a:xfrm>
            <a:off x="5133536" y="1825625"/>
            <a:ext cx="6936544" cy="4351338"/>
          </a:xfrm>
        </p:spPr>
        <p:txBody>
          <a:bodyPr>
            <a:noAutofit/>
          </a:bodyPr>
          <a:lstStyle/>
          <a:p>
            <a:pPr marL="0" indent="0">
              <a:buNone/>
            </a:pPr>
            <a:r>
              <a:rPr lang="en-US" sz="2400" b="1" dirty="0" err="1">
                <a:latin typeface="+mn-ea"/>
              </a:rPr>
              <a:t>masterブランチ</a:t>
            </a:r>
            <a:r>
              <a:rPr lang="en-US" sz="2400" dirty="0" err="1">
                <a:latin typeface="+mn-ea"/>
              </a:rPr>
              <a:t>には、Webサイトを実行するコードが</a:t>
            </a:r>
            <a:r>
              <a:rPr lang="ja-JP" altLang="en-US" sz="2400">
                <a:latin typeface="+mn-ea"/>
              </a:rPr>
              <a:t>存在します</a:t>
            </a:r>
            <a:endParaRPr lang="en-US" sz="2400" dirty="0">
              <a:latin typeface="+mn-ea"/>
            </a:endParaRPr>
          </a:p>
          <a:p>
            <a:pPr lvl="1"/>
            <a:r>
              <a:rPr lang="ja-JP" altLang="en-US" sz="2000">
                <a:latin typeface="+mn-ea"/>
              </a:rPr>
              <a:t>もし</a:t>
            </a:r>
            <a:r>
              <a:rPr lang="en-US" altLang="ja-JP" sz="2000" dirty="0">
                <a:latin typeface="+mn-ea"/>
              </a:rPr>
              <a:t>master</a:t>
            </a:r>
            <a:r>
              <a:rPr lang="ja-JP" altLang="en-US" sz="2000">
                <a:latin typeface="+mn-ea"/>
              </a:rPr>
              <a:t>ブランチで変更が加わると、ユーザーに影響を与えてしまいます！！</a:t>
            </a:r>
            <a:endParaRPr lang="en-US" sz="2000" dirty="0">
              <a:latin typeface="+mn-ea"/>
            </a:endParaRPr>
          </a:p>
          <a:p>
            <a:pPr marL="0" indent="0">
              <a:buNone/>
            </a:pPr>
            <a:r>
              <a:rPr lang="en-US" sz="2400" dirty="0">
                <a:latin typeface="+mn-ea"/>
              </a:rPr>
              <a:t>2人の</a:t>
            </a:r>
            <a:r>
              <a:rPr lang="ja-JP" altLang="en-US" sz="2400">
                <a:latin typeface="+mn-ea"/>
              </a:rPr>
              <a:t>開発者</a:t>
            </a:r>
            <a:r>
              <a:rPr lang="en-US" sz="2400" dirty="0" err="1">
                <a:latin typeface="+mn-ea"/>
              </a:rPr>
              <a:t>が同時にWebサイトを変更したい</a:t>
            </a:r>
            <a:r>
              <a:rPr lang="ja-JP" altLang="en-US" sz="2400">
                <a:latin typeface="+mn-ea"/>
              </a:rPr>
              <a:t>場合、</a:t>
            </a:r>
            <a:r>
              <a:rPr lang="en-US" sz="2400" dirty="0">
                <a:latin typeface="+mn-ea"/>
              </a:rPr>
              <a:t>3</a:t>
            </a:r>
            <a:r>
              <a:rPr lang="ja-JP" altLang="en-US" sz="2400">
                <a:latin typeface="+mn-ea"/>
              </a:rPr>
              <a:t>つの</a:t>
            </a:r>
            <a:r>
              <a:rPr lang="en-US" sz="2400" dirty="0" err="1">
                <a:latin typeface="+mn-ea"/>
              </a:rPr>
              <a:t>ブランチを</a:t>
            </a:r>
            <a:r>
              <a:rPr lang="ja-JP" altLang="en-US" sz="2400">
                <a:latin typeface="+mn-ea"/>
              </a:rPr>
              <a:t>作成します</a:t>
            </a:r>
            <a:endParaRPr lang="en-US" sz="2400" dirty="0">
              <a:latin typeface="+mn-ea"/>
            </a:endParaRPr>
          </a:p>
          <a:p>
            <a:pPr lvl="1"/>
            <a:r>
              <a:rPr lang="en-US" sz="2000" b="1" dirty="0">
                <a:latin typeface="+mn-ea"/>
              </a:rPr>
              <a:t>master</a:t>
            </a:r>
            <a:r>
              <a:rPr lang="en-US" sz="2000" dirty="0">
                <a:latin typeface="+mn-ea"/>
              </a:rPr>
              <a:t> </a:t>
            </a:r>
            <a:r>
              <a:rPr lang="en-US" sz="2000" dirty="0">
                <a:latin typeface="+mn-ea"/>
                <a:sym typeface="Wingdings" pitchFamily="2" charset="2"/>
              </a:rPr>
              <a:t> </a:t>
            </a:r>
            <a:r>
              <a:rPr lang="en-US" sz="2000" dirty="0" err="1">
                <a:latin typeface="+mn-ea"/>
                <a:sym typeface="Wingdings" pitchFamily="2" charset="2"/>
              </a:rPr>
              <a:t>ライブコード</a:t>
            </a:r>
            <a:endParaRPr lang="en-US" sz="2000" dirty="0">
              <a:latin typeface="+mn-ea"/>
              <a:sym typeface="Wingdings" pitchFamily="2" charset="2"/>
            </a:endParaRPr>
          </a:p>
          <a:p>
            <a:pPr lvl="1"/>
            <a:r>
              <a:rPr lang="en-US" sz="2000" b="1" dirty="0" err="1">
                <a:latin typeface="+mn-ea"/>
                <a:sym typeface="Wingdings" pitchFamily="2" charset="2"/>
              </a:rPr>
              <a:t>feature_A</a:t>
            </a:r>
            <a:r>
              <a:rPr lang="en-US" sz="2000" b="1" dirty="0">
                <a:latin typeface="+mn-ea"/>
                <a:sym typeface="Wingdings" pitchFamily="2" charset="2"/>
              </a:rPr>
              <a:t> </a:t>
            </a:r>
            <a:r>
              <a:rPr lang="en-US" altLang="ja-JP" sz="2000" dirty="0">
                <a:latin typeface="+mn-ea"/>
                <a:sym typeface="Wingdings" pitchFamily="2" charset="2"/>
              </a:rPr>
              <a:t></a:t>
            </a:r>
            <a:r>
              <a:rPr lang="en-US" sz="2000" dirty="0">
                <a:latin typeface="+mn-ea"/>
                <a:sym typeface="Wingdings" pitchFamily="2" charset="2"/>
              </a:rPr>
              <a:t> </a:t>
            </a:r>
            <a:r>
              <a:rPr lang="ja-JP" altLang="en-US" sz="2000">
                <a:latin typeface="+mn-ea"/>
                <a:sym typeface="Wingdings" pitchFamily="2" charset="2"/>
              </a:rPr>
              <a:t>開発者</a:t>
            </a:r>
            <a:r>
              <a:rPr lang="en-US" sz="2000" dirty="0" err="1">
                <a:latin typeface="+mn-ea"/>
                <a:sym typeface="Wingdings" pitchFamily="2" charset="2"/>
              </a:rPr>
              <a:t>Aが</a:t>
            </a:r>
            <a:r>
              <a:rPr lang="ja-JP" altLang="en-US" sz="2000">
                <a:latin typeface="+mn-ea"/>
                <a:sym typeface="Wingdings" pitchFamily="2" charset="2"/>
              </a:rPr>
              <a:t>実装</a:t>
            </a:r>
            <a:r>
              <a:rPr lang="en-US" sz="2000" dirty="0" err="1">
                <a:latin typeface="+mn-ea"/>
                <a:sym typeface="Wingdings" pitchFamily="2" charset="2"/>
              </a:rPr>
              <a:t>する</a:t>
            </a:r>
            <a:endParaRPr lang="en-US" sz="2000" dirty="0">
              <a:latin typeface="+mn-ea"/>
              <a:sym typeface="Wingdings" pitchFamily="2" charset="2"/>
            </a:endParaRPr>
          </a:p>
          <a:p>
            <a:pPr lvl="1"/>
            <a:r>
              <a:rPr lang="en-US" sz="2000" b="1" dirty="0" err="1">
                <a:latin typeface="+mn-ea"/>
                <a:sym typeface="Wingdings" pitchFamily="2" charset="2"/>
              </a:rPr>
              <a:t>feature_B</a:t>
            </a:r>
            <a:r>
              <a:rPr lang="en-US" sz="2000" b="1" dirty="0">
                <a:latin typeface="+mn-ea"/>
                <a:sym typeface="Wingdings" pitchFamily="2" charset="2"/>
              </a:rPr>
              <a:t> </a:t>
            </a:r>
            <a:r>
              <a:rPr lang="en-US" altLang="ja-JP" sz="2000" dirty="0">
                <a:latin typeface="+mn-ea"/>
                <a:sym typeface="Wingdings" pitchFamily="2" charset="2"/>
              </a:rPr>
              <a:t></a:t>
            </a:r>
            <a:r>
              <a:rPr lang="en-US" sz="2000" dirty="0">
                <a:latin typeface="+mn-ea"/>
                <a:sym typeface="Wingdings" pitchFamily="2" charset="2"/>
              </a:rPr>
              <a:t> </a:t>
            </a:r>
            <a:r>
              <a:rPr lang="ja-JP" altLang="en-US" sz="2000">
                <a:latin typeface="+mn-ea"/>
                <a:sym typeface="Wingdings" pitchFamily="2" charset="2"/>
              </a:rPr>
              <a:t>開発者</a:t>
            </a:r>
            <a:r>
              <a:rPr lang="en-US" sz="2000" dirty="0" err="1">
                <a:latin typeface="+mn-ea"/>
                <a:sym typeface="Wingdings" pitchFamily="2" charset="2"/>
              </a:rPr>
              <a:t>Bが</a:t>
            </a:r>
            <a:r>
              <a:rPr lang="ja-JP" altLang="en-US" sz="2000">
                <a:latin typeface="+mn-ea"/>
                <a:sym typeface="Wingdings" pitchFamily="2" charset="2"/>
              </a:rPr>
              <a:t>実装</a:t>
            </a:r>
            <a:r>
              <a:rPr lang="en-US" sz="2000" dirty="0" err="1">
                <a:latin typeface="+mn-ea"/>
                <a:sym typeface="Wingdings" pitchFamily="2" charset="2"/>
              </a:rPr>
              <a:t>する</a:t>
            </a:r>
            <a:endParaRPr lang="en-US" dirty="0">
              <a:latin typeface="+mn-ea"/>
              <a:sym typeface="Wingdings" pitchFamily="2" charset="2"/>
            </a:endParaRPr>
          </a:p>
          <a:p>
            <a:pPr marL="0" indent="0">
              <a:buNone/>
            </a:pPr>
            <a:endParaRPr lang="en-US" sz="2400" b="1" dirty="0">
              <a:latin typeface="+mn-ea"/>
              <a:sym typeface="Wingdings" pitchFamily="2" charset="2"/>
            </a:endParaRPr>
          </a:p>
          <a:p>
            <a:pPr marL="0" indent="0">
              <a:buNone/>
            </a:pPr>
            <a:r>
              <a:rPr lang="en-US" sz="2400" dirty="0" err="1">
                <a:latin typeface="+mn-ea"/>
                <a:sym typeface="Wingdings" pitchFamily="2" charset="2"/>
              </a:rPr>
              <a:t>開発が完了したら、ブランチをマージします</a:t>
            </a:r>
            <a:r>
              <a:rPr lang="en-US" sz="2400" dirty="0">
                <a:latin typeface="+mn-ea"/>
                <a:sym typeface="Wingdings" pitchFamily="2" charset="2"/>
              </a:rPr>
              <a:t>！</a:t>
            </a:r>
            <a:endParaRPr lang="en-US" sz="2400" dirty="0">
              <a:latin typeface="+mn-ea"/>
            </a:endParaRPr>
          </a:p>
        </p:txBody>
      </p:sp>
      <p:sp>
        <p:nvSpPr>
          <p:cNvPr id="10" name="Right Arrow 9">
            <a:extLst>
              <a:ext uri="{FF2B5EF4-FFF2-40B4-BE49-F238E27FC236}">
                <a16:creationId xmlns:a16="http://schemas.microsoft.com/office/drawing/2014/main" id="{5F6760C6-C488-3048-80ED-A18E4BF48A5B}"/>
              </a:ext>
            </a:extLst>
          </p:cNvPr>
          <p:cNvSpPr/>
          <p:nvPr/>
        </p:nvSpPr>
        <p:spPr>
          <a:xfrm>
            <a:off x="2209800" y="2260600"/>
            <a:ext cx="2743200" cy="457200"/>
          </a:xfrm>
          <a:prstGeom prst="rightArrow">
            <a:avLst>
              <a:gd name="adj1" fmla="val 50000"/>
              <a:gd name="adj2" fmla="val 99231"/>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15" name="Right Arrow 14">
            <a:extLst>
              <a:ext uri="{FF2B5EF4-FFF2-40B4-BE49-F238E27FC236}">
                <a16:creationId xmlns:a16="http://schemas.microsoft.com/office/drawing/2014/main" id="{7C3C6E65-7B00-EF44-A18F-991FEF9076AE}"/>
              </a:ext>
            </a:extLst>
          </p:cNvPr>
          <p:cNvSpPr/>
          <p:nvPr/>
        </p:nvSpPr>
        <p:spPr>
          <a:xfrm rot="16200000">
            <a:off x="-609600" y="3564426"/>
            <a:ext cx="3657600" cy="457200"/>
          </a:xfrm>
          <a:prstGeom prst="rightArrow">
            <a:avLst>
              <a:gd name="adj1" fmla="val 50000"/>
              <a:gd name="adj2" fmla="val 99231"/>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Arrow 10">
            <a:extLst>
              <a:ext uri="{FF2B5EF4-FFF2-40B4-BE49-F238E27FC236}">
                <a16:creationId xmlns:a16="http://schemas.microsoft.com/office/drawing/2014/main" id="{7737B174-A8FC-EC4D-BB77-F5D428E22675}"/>
              </a:ext>
            </a:extLst>
          </p:cNvPr>
          <p:cNvSpPr/>
          <p:nvPr/>
        </p:nvSpPr>
        <p:spPr>
          <a:xfrm>
            <a:off x="2209800" y="3772694"/>
            <a:ext cx="2743200" cy="457200"/>
          </a:xfrm>
          <a:prstGeom prst="rightArrow">
            <a:avLst>
              <a:gd name="adj1" fmla="val 50000"/>
              <a:gd name="adj2" fmla="val 99231"/>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
        <p:nvSpPr>
          <p:cNvPr id="12" name="Right Arrow 11">
            <a:extLst>
              <a:ext uri="{FF2B5EF4-FFF2-40B4-BE49-F238E27FC236}">
                <a16:creationId xmlns:a16="http://schemas.microsoft.com/office/drawing/2014/main" id="{EB856D30-9C04-7A41-A3D5-CD4CF6AC7891}"/>
              </a:ext>
            </a:extLst>
          </p:cNvPr>
          <p:cNvSpPr/>
          <p:nvPr/>
        </p:nvSpPr>
        <p:spPr>
          <a:xfrm>
            <a:off x="2209800" y="5284788"/>
            <a:ext cx="2743200" cy="457200"/>
          </a:xfrm>
          <a:prstGeom prst="rightArrow">
            <a:avLst>
              <a:gd name="adj1" fmla="val 50000"/>
              <a:gd name="adj2" fmla="val 99231"/>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
        <p:nvSpPr>
          <p:cNvPr id="13" name="Bent-Up Arrow 12">
            <a:extLst>
              <a:ext uri="{FF2B5EF4-FFF2-40B4-BE49-F238E27FC236}">
                <a16:creationId xmlns:a16="http://schemas.microsoft.com/office/drawing/2014/main" id="{D64E952B-97AE-A74F-ADD7-083014BC62EA}"/>
              </a:ext>
            </a:extLst>
          </p:cNvPr>
          <p:cNvSpPr/>
          <p:nvPr/>
        </p:nvSpPr>
        <p:spPr>
          <a:xfrm rot="5400000">
            <a:off x="1114864" y="3314321"/>
            <a:ext cx="914400" cy="914400"/>
          </a:xfrm>
          <a:prstGeom prst="bentUp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Bent-Up Arrow 13">
            <a:extLst>
              <a:ext uri="{FF2B5EF4-FFF2-40B4-BE49-F238E27FC236}">
                <a16:creationId xmlns:a16="http://schemas.microsoft.com/office/drawing/2014/main" id="{37555E0B-296F-5343-92FB-585660995E08}"/>
              </a:ext>
            </a:extLst>
          </p:cNvPr>
          <p:cNvSpPr/>
          <p:nvPr/>
        </p:nvSpPr>
        <p:spPr>
          <a:xfrm rot="5400000">
            <a:off x="1114864" y="4827588"/>
            <a:ext cx="914400" cy="914400"/>
          </a:xfrm>
          <a:prstGeom prst="bentUp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993CB73C-5521-774E-B80D-66F2ED8FC3E1}"/>
              </a:ext>
            </a:extLst>
          </p:cNvPr>
          <p:cNvPicPr>
            <a:picLocks noChangeAspect="1"/>
          </p:cNvPicPr>
          <p:nvPr/>
        </p:nvPicPr>
        <p:blipFill>
          <a:blip r:embed="rId3"/>
          <a:stretch>
            <a:fillRect/>
          </a:stretch>
        </p:blipFill>
        <p:spPr>
          <a:xfrm>
            <a:off x="838200" y="1803400"/>
            <a:ext cx="1371600" cy="1371600"/>
          </a:xfrm>
          <a:prstGeom prst="rect">
            <a:avLst/>
          </a:prstGeom>
        </p:spPr>
      </p:pic>
      <p:pic>
        <p:nvPicPr>
          <p:cNvPr id="6" name="Picture 5">
            <a:extLst>
              <a:ext uri="{FF2B5EF4-FFF2-40B4-BE49-F238E27FC236}">
                <a16:creationId xmlns:a16="http://schemas.microsoft.com/office/drawing/2014/main" id="{2B417B69-9616-6242-85DB-7EE85EBD09EA}"/>
              </a:ext>
            </a:extLst>
          </p:cNvPr>
          <p:cNvPicPr>
            <a:picLocks noChangeAspect="1"/>
          </p:cNvPicPr>
          <p:nvPr/>
        </p:nvPicPr>
        <p:blipFill>
          <a:blip r:embed="rId4"/>
          <a:stretch>
            <a:fillRect/>
          </a:stretch>
        </p:blipFill>
        <p:spPr>
          <a:xfrm>
            <a:off x="2209800" y="3315494"/>
            <a:ext cx="1371600" cy="1371600"/>
          </a:xfrm>
          <a:prstGeom prst="rect">
            <a:avLst/>
          </a:prstGeom>
        </p:spPr>
      </p:pic>
      <p:pic>
        <p:nvPicPr>
          <p:cNvPr id="9" name="Picture 8">
            <a:extLst>
              <a:ext uri="{FF2B5EF4-FFF2-40B4-BE49-F238E27FC236}">
                <a16:creationId xmlns:a16="http://schemas.microsoft.com/office/drawing/2014/main" id="{5D9DD154-0488-BA46-B6ED-3DE8F410F576}"/>
              </a:ext>
            </a:extLst>
          </p:cNvPr>
          <p:cNvPicPr>
            <a:picLocks noChangeAspect="1"/>
          </p:cNvPicPr>
          <p:nvPr/>
        </p:nvPicPr>
        <p:blipFill>
          <a:blip r:embed="rId4"/>
          <a:stretch>
            <a:fillRect/>
          </a:stretch>
        </p:blipFill>
        <p:spPr>
          <a:xfrm>
            <a:off x="2209800" y="4827588"/>
            <a:ext cx="1371600" cy="1371600"/>
          </a:xfrm>
          <a:prstGeom prst="rect">
            <a:avLst/>
          </a:prstGeom>
        </p:spPr>
      </p:pic>
    </p:spTree>
    <p:extLst>
      <p:ext uri="{BB962C8B-B14F-4D97-AF65-F5344CB8AC3E}">
        <p14:creationId xmlns:p14="http://schemas.microsoft.com/office/powerpoint/2010/main" val="1281151328"/>
      </p:ext>
    </p:extLst>
  </p:cSld>
  <p:clrMapOvr>
    <a:masterClrMapping/>
  </p:clrMapOvr>
</p:sld>
</file>

<file path=ppt/theme/theme1.xml><?xml version="1.0" encoding="utf-8"?>
<a:theme xmlns:a="http://schemas.openxmlformats.org/drawingml/2006/main" name="1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13722</TotalTime>
  <Words>921</Words>
  <Application>Microsoft Macintosh PowerPoint</Application>
  <PresentationFormat>Widescreen</PresentationFormat>
  <Paragraphs>143</Paragraphs>
  <Slides>10</Slides>
  <Notes>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游ゴシック</vt:lpstr>
      <vt:lpstr>Arial</vt:lpstr>
      <vt:lpstr>Calibri</vt:lpstr>
      <vt:lpstr>Courier New</vt:lpstr>
      <vt:lpstr>Proxima Soft</vt:lpstr>
      <vt:lpstr>1_Custom Design</vt:lpstr>
      <vt:lpstr>PowerPoint Presentation</vt:lpstr>
      <vt:lpstr>新しいブランチを作成する</vt:lpstr>
      <vt:lpstr>developブランチへの変更</vt:lpstr>
      <vt:lpstr>GitHubでの変更の確認</vt:lpstr>
      <vt:lpstr>プルリクエストの作成とマージ</vt:lpstr>
      <vt:lpstr>GitHub repoからLocal repoへの更新</vt:lpstr>
      <vt:lpstr>PowerPoint Presentation</vt:lpstr>
      <vt:lpstr>Git Branches</vt:lpstr>
      <vt:lpstr>Branches - ウェブサイト</vt:lpstr>
      <vt:lpstr>Git Push 対 Pull</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Genji Fujimori (藤森 源司)</dc:creator>
  <cp:keywords/>
  <dc:description/>
  <cp:lastModifiedBy>Genji Fujimori (藤森 源司)</cp:lastModifiedBy>
  <cp:revision>314</cp:revision>
  <dcterms:created xsi:type="dcterms:W3CDTF">2020-04-01T05:21:59Z</dcterms:created>
  <dcterms:modified xsi:type="dcterms:W3CDTF">2020-05-19T06:30:40Z</dcterms:modified>
  <cp:category/>
</cp:coreProperties>
</file>